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68" r:id="rId6"/>
    <p:sldId id="271" r:id="rId7"/>
    <p:sldId id="272" r:id="rId8"/>
    <p:sldId id="270" r:id="rId9"/>
    <p:sldId id="269" r:id="rId10"/>
    <p:sldId id="273" r:id="rId11"/>
    <p:sldId id="274" r:id="rId12"/>
    <p:sldId id="275" r:id="rId13"/>
    <p:sldId id="267" r:id="rId14"/>
    <p:sldId id="265" r:id="rId15"/>
    <p:sldId id="26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544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9D98CE-3958-453A-B912-5C1984FEFF56}" v="17" dt="2024-01-11T01:59:36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uk Enes Şanlı" userId="25eb9c3b5f2b2d7f" providerId="LiveId" clId="{979D98CE-3958-453A-B912-5C1984FEFF56}"/>
    <pc:docChg chg="custSel addSld modSld addMainMaster delMainMaster">
      <pc:chgData name="Faruk Enes Şanlı" userId="25eb9c3b5f2b2d7f" providerId="LiveId" clId="{979D98CE-3958-453A-B912-5C1984FEFF56}" dt="2024-01-11T02:01:15.264" v="1864" actId="122"/>
      <pc:docMkLst>
        <pc:docMk/>
      </pc:docMkLst>
      <pc:sldChg chg="addSp modSp new mod setBg modClrScheme setClrOvrMap chgLayout">
        <pc:chgData name="Faruk Enes Şanlı" userId="25eb9c3b5f2b2d7f" providerId="LiveId" clId="{979D98CE-3958-453A-B912-5C1984FEFF56}" dt="2024-01-11T01:31:58.527" v="44" actId="255"/>
        <pc:sldMkLst>
          <pc:docMk/>
          <pc:sldMk cId="2269048529" sldId="256"/>
        </pc:sldMkLst>
        <pc:spChg chg="mod">
          <ac:chgData name="Faruk Enes Şanlı" userId="25eb9c3b5f2b2d7f" providerId="LiveId" clId="{979D98CE-3958-453A-B912-5C1984FEFF56}" dt="2024-01-11T01:31:04.236" v="8" actId="27636"/>
          <ac:spMkLst>
            <pc:docMk/>
            <pc:sldMk cId="2269048529" sldId="256"/>
            <ac:spMk id="2" creationId="{FDDC1B89-B40D-E1C3-CC10-8935A2598152}"/>
          </ac:spMkLst>
        </pc:spChg>
        <pc:spChg chg="mod">
          <ac:chgData name="Faruk Enes Şanlı" userId="25eb9c3b5f2b2d7f" providerId="LiveId" clId="{979D98CE-3958-453A-B912-5C1984FEFF56}" dt="2024-01-11T01:31:58.527" v="44" actId="255"/>
          <ac:spMkLst>
            <pc:docMk/>
            <pc:sldMk cId="2269048529" sldId="256"/>
            <ac:spMk id="3" creationId="{E110A643-3D96-4C94-1DB4-20864C98FE30}"/>
          </ac:spMkLst>
        </pc:spChg>
        <pc:spChg chg="add">
          <ac:chgData name="Faruk Enes Şanlı" userId="25eb9c3b5f2b2d7f" providerId="LiveId" clId="{979D98CE-3958-453A-B912-5C1984FEFF56}" dt="2024-01-11T01:30:44.415" v="1" actId="26606"/>
          <ac:spMkLst>
            <pc:docMk/>
            <pc:sldMk cId="2269048529" sldId="256"/>
            <ac:spMk id="9" creationId="{4AA13AD3-0A4F-475A-BEBB-DEEFF5C096C3}"/>
          </ac:spMkLst>
        </pc:spChg>
        <pc:spChg chg="add">
          <ac:chgData name="Faruk Enes Şanlı" userId="25eb9c3b5f2b2d7f" providerId="LiveId" clId="{979D98CE-3958-453A-B912-5C1984FEFF56}" dt="2024-01-11T01:30:44.415" v="1" actId="26606"/>
          <ac:spMkLst>
            <pc:docMk/>
            <pc:sldMk cId="2269048529" sldId="256"/>
            <ac:spMk id="11" creationId="{52F9B1C2-7D20-4F91-A660-197C98B9A3B1}"/>
          </ac:spMkLst>
        </pc:spChg>
        <pc:spChg chg="add">
          <ac:chgData name="Faruk Enes Şanlı" userId="25eb9c3b5f2b2d7f" providerId="LiveId" clId="{979D98CE-3958-453A-B912-5C1984FEFF56}" dt="2024-01-11T01:30:44.415" v="1" actId="26606"/>
          <ac:spMkLst>
            <pc:docMk/>
            <pc:sldMk cId="2269048529" sldId="256"/>
            <ac:spMk id="13" creationId="{A89C4E6E-ECA4-40E5-A54E-13E92B678E8C}"/>
          </ac:spMkLst>
        </pc:spChg>
        <pc:picChg chg="add mod">
          <ac:chgData name="Faruk Enes Şanlı" userId="25eb9c3b5f2b2d7f" providerId="LiveId" clId="{979D98CE-3958-453A-B912-5C1984FEFF56}" dt="2024-01-11T01:31:38.452" v="43" actId="1076"/>
          <ac:picMkLst>
            <pc:docMk/>
            <pc:sldMk cId="2269048529" sldId="256"/>
            <ac:picMk id="4" creationId="{58DFD554-2804-BB7A-0026-CF3657D465CD}"/>
          </ac:picMkLst>
        </pc:picChg>
      </pc:sldChg>
      <pc:sldChg chg="addSp modSp new mod setBg">
        <pc:chgData name="Faruk Enes Şanlı" userId="25eb9c3b5f2b2d7f" providerId="LiveId" clId="{979D98CE-3958-453A-B912-5C1984FEFF56}" dt="2024-01-11T01:35:45.083" v="383" actId="20577"/>
        <pc:sldMkLst>
          <pc:docMk/>
          <pc:sldMk cId="4205245728" sldId="257"/>
        </pc:sldMkLst>
        <pc:spChg chg="mod">
          <ac:chgData name="Faruk Enes Şanlı" userId="25eb9c3b5f2b2d7f" providerId="LiveId" clId="{979D98CE-3958-453A-B912-5C1984FEFF56}" dt="2024-01-11T01:32:23.693" v="56" actId="20577"/>
          <ac:spMkLst>
            <pc:docMk/>
            <pc:sldMk cId="4205245728" sldId="257"/>
            <ac:spMk id="2" creationId="{E8CF075D-778E-F358-FFCF-1E84EFDE9CF0}"/>
          </ac:spMkLst>
        </pc:spChg>
        <pc:spChg chg="mod">
          <ac:chgData name="Faruk Enes Şanlı" userId="25eb9c3b5f2b2d7f" providerId="LiveId" clId="{979D98CE-3958-453A-B912-5C1984FEFF56}" dt="2024-01-11T01:35:45.083" v="383" actId="20577"/>
          <ac:spMkLst>
            <pc:docMk/>
            <pc:sldMk cId="4205245728" sldId="257"/>
            <ac:spMk id="3" creationId="{150D7B56-0928-CD91-334E-9F6715D40FD6}"/>
          </ac:spMkLst>
        </pc:spChg>
        <pc:spChg chg="add">
          <ac:chgData name="Faruk Enes Şanlı" userId="25eb9c3b5f2b2d7f" providerId="LiveId" clId="{979D98CE-3958-453A-B912-5C1984FEFF56}" dt="2024-01-11T01:32:13.051" v="46" actId="26606"/>
          <ac:spMkLst>
            <pc:docMk/>
            <pc:sldMk cId="4205245728" sldId="257"/>
            <ac:spMk id="8" creationId="{EB6D1D7F-141C-4D8E-BFBA-D95B68E16385}"/>
          </ac:spMkLst>
        </pc:spChg>
        <pc:spChg chg="add">
          <ac:chgData name="Faruk Enes Şanlı" userId="25eb9c3b5f2b2d7f" providerId="LiveId" clId="{979D98CE-3958-453A-B912-5C1984FEFF56}" dt="2024-01-11T01:32:13.051" v="46" actId="26606"/>
          <ac:spMkLst>
            <pc:docMk/>
            <pc:sldMk cId="4205245728" sldId="257"/>
            <ac:spMk id="10" creationId="{27248369-464E-49D1-91FC-BC34A50A66D2}"/>
          </ac:spMkLst>
        </pc:spChg>
      </pc:sldChg>
      <pc:sldChg chg="modSp new mod">
        <pc:chgData name="Faruk Enes Şanlı" userId="25eb9c3b5f2b2d7f" providerId="LiveId" clId="{979D98CE-3958-453A-B912-5C1984FEFF56}" dt="2024-01-11T01:39:34.068" v="774" actId="20577"/>
        <pc:sldMkLst>
          <pc:docMk/>
          <pc:sldMk cId="2898949706" sldId="258"/>
        </pc:sldMkLst>
        <pc:spChg chg="mod">
          <ac:chgData name="Faruk Enes Şanlı" userId="25eb9c3b5f2b2d7f" providerId="LiveId" clId="{979D98CE-3958-453A-B912-5C1984FEFF56}" dt="2024-01-11T01:36:21.091" v="426" actId="20577"/>
          <ac:spMkLst>
            <pc:docMk/>
            <pc:sldMk cId="2898949706" sldId="258"/>
            <ac:spMk id="2" creationId="{2663241D-FD5E-A91B-4541-11C9CD6C06F9}"/>
          </ac:spMkLst>
        </pc:spChg>
        <pc:spChg chg="mod">
          <ac:chgData name="Faruk Enes Şanlı" userId="25eb9c3b5f2b2d7f" providerId="LiveId" clId="{979D98CE-3958-453A-B912-5C1984FEFF56}" dt="2024-01-11T01:39:34.068" v="774" actId="20577"/>
          <ac:spMkLst>
            <pc:docMk/>
            <pc:sldMk cId="2898949706" sldId="258"/>
            <ac:spMk id="3" creationId="{D109FAEA-A7B5-B38A-5A50-4EA8637E8F27}"/>
          </ac:spMkLst>
        </pc:spChg>
      </pc:sldChg>
      <pc:sldChg chg="addSp delSp modSp new mod">
        <pc:chgData name="Faruk Enes Şanlı" userId="25eb9c3b5f2b2d7f" providerId="LiveId" clId="{979D98CE-3958-453A-B912-5C1984FEFF56}" dt="2024-01-11T01:41:41.946" v="917" actId="122"/>
        <pc:sldMkLst>
          <pc:docMk/>
          <pc:sldMk cId="4000617176" sldId="259"/>
        </pc:sldMkLst>
        <pc:spChg chg="mod">
          <ac:chgData name="Faruk Enes Şanlı" userId="25eb9c3b5f2b2d7f" providerId="LiveId" clId="{979D98CE-3958-453A-B912-5C1984FEFF56}" dt="2024-01-11T01:41:41.946" v="917" actId="122"/>
          <ac:spMkLst>
            <pc:docMk/>
            <pc:sldMk cId="4000617176" sldId="259"/>
            <ac:spMk id="2" creationId="{9ABEC63D-0C87-A874-9DB9-93CA9583D2BA}"/>
          </ac:spMkLst>
        </pc:spChg>
        <pc:spChg chg="del">
          <ac:chgData name="Faruk Enes Şanlı" userId="25eb9c3b5f2b2d7f" providerId="LiveId" clId="{979D98CE-3958-453A-B912-5C1984FEFF56}" dt="2024-01-11T01:39:49.544" v="776" actId="931"/>
          <ac:spMkLst>
            <pc:docMk/>
            <pc:sldMk cId="4000617176" sldId="259"/>
            <ac:spMk id="3" creationId="{E94A42B3-6933-0527-3672-DBF06A512027}"/>
          </ac:spMkLst>
        </pc:spChg>
        <pc:spChg chg="add mod">
          <ac:chgData name="Faruk Enes Şanlı" userId="25eb9c3b5f2b2d7f" providerId="LiveId" clId="{979D98CE-3958-453A-B912-5C1984FEFF56}" dt="2024-01-11T01:41:34.505" v="905" actId="1076"/>
          <ac:spMkLst>
            <pc:docMk/>
            <pc:sldMk cId="4000617176" sldId="259"/>
            <ac:spMk id="6" creationId="{4AC4A211-256F-7B36-32E0-784DC37A6089}"/>
          </ac:spMkLst>
        </pc:spChg>
        <pc:spChg chg="add mod">
          <ac:chgData name="Faruk Enes Şanlı" userId="25eb9c3b5f2b2d7f" providerId="LiveId" clId="{979D98CE-3958-453A-B912-5C1984FEFF56}" dt="2024-01-11T01:41:32.510" v="904" actId="1076"/>
          <ac:spMkLst>
            <pc:docMk/>
            <pc:sldMk cId="4000617176" sldId="259"/>
            <ac:spMk id="7" creationId="{EE212B89-989A-9644-78F6-B8C573CF9D73}"/>
          </ac:spMkLst>
        </pc:spChg>
        <pc:picChg chg="add mod">
          <ac:chgData name="Faruk Enes Şanlı" userId="25eb9c3b5f2b2d7f" providerId="LiveId" clId="{979D98CE-3958-453A-B912-5C1984FEFF56}" dt="2024-01-11T01:41:23.005" v="902" actId="1076"/>
          <ac:picMkLst>
            <pc:docMk/>
            <pc:sldMk cId="4000617176" sldId="259"/>
            <ac:picMk id="5" creationId="{EAF238BD-C69D-EAC6-E5D3-541AEACF83F7}"/>
          </ac:picMkLst>
        </pc:picChg>
      </pc:sldChg>
      <pc:sldChg chg="addSp delSp modSp new mod">
        <pc:chgData name="Faruk Enes Şanlı" userId="25eb9c3b5f2b2d7f" providerId="LiveId" clId="{979D98CE-3958-453A-B912-5C1984FEFF56}" dt="2024-01-11T01:45:30.051" v="1193" actId="20577"/>
        <pc:sldMkLst>
          <pc:docMk/>
          <pc:sldMk cId="459147432" sldId="260"/>
        </pc:sldMkLst>
        <pc:spChg chg="mod">
          <ac:chgData name="Faruk Enes Şanlı" userId="25eb9c3b5f2b2d7f" providerId="LiveId" clId="{979D98CE-3958-453A-B912-5C1984FEFF56}" dt="2024-01-11T01:43:05.387" v="944" actId="122"/>
          <ac:spMkLst>
            <pc:docMk/>
            <pc:sldMk cId="459147432" sldId="260"/>
            <ac:spMk id="2" creationId="{C01A55AF-FA29-72EB-23A7-5C6E77820988}"/>
          </ac:spMkLst>
        </pc:spChg>
        <pc:spChg chg="del">
          <ac:chgData name="Faruk Enes Şanlı" userId="25eb9c3b5f2b2d7f" providerId="LiveId" clId="{979D98CE-3958-453A-B912-5C1984FEFF56}" dt="2024-01-11T01:42:02.693" v="919" actId="931"/>
          <ac:spMkLst>
            <pc:docMk/>
            <pc:sldMk cId="459147432" sldId="260"/>
            <ac:spMk id="3" creationId="{F04ECDCF-A56F-38DA-E31C-A8E07832669F}"/>
          </ac:spMkLst>
        </pc:spChg>
        <pc:spChg chg="add del mod">
          <ac:chgData name="Faruk Enes Şanlı" userId="25eb9c3b5f2b2d7f" providerId="LiveId" clId="{979D98CE-3958-453A-B912-5C1984FEFF56}" dt="2024-01-11T01:42:25.484" v="925" actId="931"/>
          <ac:spMkLst>
            <pc:docMk/>
            <pc:sldMk cId="459147432" sldId="260"/>
            <ac:spMk id="7" creationId="{9CF8F904-0D38-2B89-4F4F-44E9D3295E45}"/>
          </ac:spMkLst>
        </pc:spChg>
        <pc:spChg chg="add del mod">
          <ac:chgData name="Faruk Enes Şanlı" userId="25eb9c3b5f2b2d7f" providerId="LiveId" clId="{979D98CE-3958-453A-B912-5C1984FEFF56}" dt="2024-01-11T01:42:50.913" v="929" actId="931"/>
          <ac:spMkLst>
            <pc:docMk/>
            <pc:sldMk cId="459147432" sldId="260"/>
            <ac:spMk id="11" creationId="{395D6012-202D-D90E-CA59-3CFD5C738745}"/>
          </ac:spMkLst>
        </pc:spChg>
        <pc:spChg chg="add mod">
          <ac:chgData name="Faruk Enes Şanlı" userId="25eb9c3b5f2b2d7f" providerId="LiveId" clId="{979D98CE-3958-453A-B912-5C1984FEFF56}" dt="2024-01-11T01:43:30.807" v="949" actId="1076"/>
          <ac:spMkLst>
            <pc:docMk/>
            <pc:sldMk cId="459147432" sldId="260"/>
            <ac:spMk id="14" creationId="{65B09E40-7381-59C7-2E66-F1240DADAC64}"/>
          </ac:spMkLst>
        </pc:spChg>
        <pc:spChg chg="add mod">
          <ac:chgData name="Faruk Enes Şanlı" userId="25eb9c3b5f2b2d7f" providerId="LiveId" clId="{979D98CE-3958-453A-B912-5C1984FEFF56}" dt="2024-01-11T01:45:30.051" v="1193" actId="20577"/>
          <ac:spMkLst>
            <pc:docMk/>
            <pc:sldMk cId="459147432" sldId="260"/>
            <ac:spMk id="15" creationId="{28EAF6F6-FB59-CAE1-C6D4-0DB7B4B299DD}"/>
          </ac:spMkLst>
        </pc:spChg>
        <pc:picChg chg="add del mod modCrop">
          <ac:chgData name="Faruk Enes Şanlı" userId="25eb9c3b5f2b2d7f" providerId="LiveId" clId="{979D98CE-3958-453A-B912-5C1984FEFF56}" dt="2024-01-11T01:42:22.803" v="924" actId="21"/>
          <ac:picMkLst>
            <pc:docMk/>
            <pc:sldMk cId="459147432" sldId="260"/>
            <ac:picMk id="5" creationId="{EDE2F434-2EFE-C785-121F-314DACDB3E85}"/>
          </ac:picMkLst>
        </pc:picChg>
        <pc:picChg chg="add del mod">
          <ac:chgData name="Faruk Enes Şanlı" userId="25eb9c3b5f2b2d7f" providerId="LiveId" clId="{979D98CE-3958-453A-B912-5C1984FEFF56}" dt="2024-01-11T01:42:36.998" v="928" actId="21"/>
          <ac:picMkLst>
            <pc:docMk/>
            <pc:sldMk cId="459147432" sldId="260"/>
            <ac:picMk id="9" creationId="{4EF30E5F-E384-4BE1-BC70-4A97F36F1D57}"/>
          </ac:picMkLst>
        </pc:picChg>
        <pc:picChg chg="add mod">
          <ac:chgData name="Faruk Enes Şanlı" userId="25eb9c3b5f2b2d7f" providerId="LiveId" clId="{979D98CE-3958-453A-B912-5C1984FEFF56}" dt="2024-01-11T01:43:08.198" v="945" actId="1076"/>
          <ac:picMkLst>
            <pc:docMk/>
            <pc:sldMk cId="459147432" sldId="260"/>
            <ac:picMk id="13" creationId="{89D6C09B-AB0D-8A7B-6B29-EDE0C229A563}"/>
          </ac:picMkLst>
        </pc:picChg>
      </pc:sldChg>
      <pc:sldChg chg="addSp delSp modSp new mod">
        <pc:chgData name="Faruk Enes Şanlı" userId="25eb9c3b5f2b2d7f" providerId="LiveId" clId="{979D98CE-3958-453A-B912-5C1984FEFF56}" dt="2024-01-11T01:48:15.743" v="1506" actId="122"/>
        <pc:sldMkLst>
          <pc:docMk/>
          <pc:sldMk cId="4115585833" sldId="261"/>
        </pc:sldMkLst>
        <pc:spChg chg="mod">
          <ac:chgData name="Faruk Enes Şanlı" userId="25eb9c3b5f2b2d7f" providerId="LiveId" clId="{979D98CE-3958-453A-B912-5C1984FEFF56}" dt="2024-01-11T01:46:14.443" v="1213" actId="122"/>
          <ac:spMkLst>
            <pc:docMk/>
            <pc:sldMk cId="4115585833" sldId="261"/>
            <ac:spMk id="2" creationId="{9FABCAF0-827C-9DD1-8BFE-B5437E85C837}"/>
          </ac:spMkLst>
        </pc:spChg>
        <pc:spChg chg="del">
          <ac:chgData name="Faruk Enes Şanlı" userId="25eb9c3b5f2b2d7f" providerId="LiveId" clId="{979D98CE-3958-453A-B912-5C1984FEFF56}" dt="2024-01-11T01:46:16.613" v="1214" actId="931"/>
          <ac:spMkLst>
            <pc:docMk/>
            <pc:sldMk cId="4115585833" sldId="261"/>
            <ac:spMk id="3" creationId="{DDE82BAC-FE67-9E51-C509-F1353F5DEE71}"/>
          </ac:spMkLst>
        </pc:spChg>
        <pc:spChg chg="add mod">
          <ac:chgData name="Faruk Enes Şanlı" userId="25eb9c3b5f2b2d7f" providerId="LiveId" clId="{979D98CE-3958-453A-B912-5C1984FEFF56}" dt="2024-01-11T01:46:30.780" v="1221" actId="1076"/>
          <ac:spMkLst>
            <pc:docMk/>
            <pc:sldMk cId="4115585833" sldId="261"/>
            <ac:spMk id="6" creationId="{44AC08F7-6A38-A898-C5C5-5B1079268752}"/>
          </ac:spMkLst>
        </pc:spChg>
        <pc:spChg chg="add mod">
          <ac:chgData name="Faruk Enes Şanlı" userId="25eb9c3b5f2b2d7f" providerId="LiveId" clId="{979D98CE-3958-453A-B912-5C1984FEFF56}" dt="2024-01-11T01:48:15.743" v="1506" actId="122"/>
          <ac:spMkLst>
            <pc:docMk/>
            <pc:sldMk cId="4115585833" sldId="261"/>
            <ac:spMk id="7" creationId="{95AB0A1E-3E5E-A8F9-7E17-0F271F67C762}"/>
          </ac:spMkLst>
        </pc:spChg>
        <pc:picChg chg="add mod">
          <ac:chgData name="Faruk Enes Şanlı" userId="25eb9c3b5f2b2d7f" providerId="LiveId" clId="{979D98CE-3958-453A-B912-5C1984FEFF56}" dt="2024-01-11T01:46:19.735" v="1217" actId="1076"/>
          <ac:picMkLst>
            <pc:docMk/>
            <pc:sldMk cId="4115585833" sldId="261"/>
            <ac:picMk id="5" creationId="{3175F6A5-D6DC-E584-5CBD-E3BD2B359843}"/>
          </ac:picMkLst>
        </pc:picChg>
      </pc:sldChg>
      <pc:sldChg chg="addSp delSp modSp new mod">
        <pc:chgData name="Faruk Enes Şanlı" userId="25eb9c3b5f2b2d7f" providerId="LiveId" clId="{979D98CE-3958-453A-B912-5C1984FEFF56}" dt="2024-01-11T01:51:41.843" v="1783" actId="122"/>
        <pc:sldMkLst>
          <pc:docMk/>
          <pc:sldMk cId="2587558974" sldId="262"/>
        </pc:sldMkLst>
        <pc:spChg chg="del">
          <ac:chgData name="Faruk Enes Şanlı" userId="25eb9c3b5f2b2d7f" providerId="LiveId" clId="{979D98CE-3958-453A-B912-5C1984FEFF56}" dt="2024-01-11T01:48:31.832" v="1507" actId="931"/>
          <ac:spMkLst>
            <pc:docMk/>
            <pc:sldMk cId="2587558974" sldId="262"/>
            <ac:spMk id="3" creationId="{0D870600-1977-AFE3-B1CF-E2C88A770AF9}"/>
          </ac:spMkLst>
        </pc:spChg>
        <pc:spChg chg="add mod">
          <ac:chgData name="Faruk Enes Şanlı" userId="25eb9c3b5f2b2d7f" providerId="LiveId" clId="{979D98CE-3958-453A-B912-5C1984FEFF56}" dt="2024-01-11T01:48:54.333" v="1512" actId="13822"/>
          <ac:spMkLst>
            <pc:docMk/>
            <pc:sldMk cId="2587558974" sldId="262"/>
            <ac:spMk id="6" creationId="{474A5B19-2292-7B11-EF79-7D4095BBB11D}"/>
          </ac:spMkLst>
        </pc:spChg>
        <pc:spChg chg="add del mod">
          <ac:chgData name="Faruk Enes Şanlı" userId="25eb9c3b5f2b2d7f" providerId="LiveId" clId="{979D98CE-3958-453A-B912-5C1984FEFF56}" dt="2024-01-11T01:49:02.051" v="1515"/>
          <ac:spMkLst>
            <pc:docMk/>
            <pc:sldMk cId="2587558974" sldId="262"/>
            <ac:spMk id="7" creationId="{AC4BBA4F-316D-DE24-F0AD-90F5B372E372}"/>
          </ac:spMkLst>
        </pc:spChg>
        <pc:spChg chg="add del">
          <ac:chgData name="Faruk Enes Şanlı" userId="25eb9c3b5f2b2d7f" providerId="LiveId" clId="{979D98CE-3958-453A-B912-5C1984FEFF56}" dt="2024-01-11T01:49:18.610" v="1517" actId="21"/>
          <ac:spMkLst>
            <pc:docMk/>
            <pc:sldMk cId="2587558974" sldId="262"/>
            <ac:spMk id="8" creationId="{5E1201F1-8968-34DC-DAF5-2C57F0D1BF1D}"/>
          </ac:spMkLst>
        </pc:spChg>
        <pc:spChg chg="add mod">
          <ac:chgData name="Faruk Enes Şanlı" userId="25eb9c3b5f2b2d7f" providerId="LiveId" clId="{979D98CE-3958-453A-B912-5C1984FEFF56}" dt="2024-01-11T01:50:05.028" v="1523" actId="208"/>
          <ac:spMkLst>
            <pc:docMk/>
            <pc:sldMk cId="2587558974" sldId="262"/>
            <ac:spMk id="9" creationId="{C0225FAC-8E1E-E06B-171F-723F75042600}"/>
          </ac:spMkLst>
        </pc:spChg>
        <pc:spChg chg="add mod">
          <ac:chgData name="Faruk Enes Şanlı" userId="25eb9c3b5f2b2d7f" providerId="LiveId" clId="{979D98CE-3958-453A-B912-5C1984FEFF56}" dt="2024-01-11T01:51:41.843" v="1783" actId="122"/>
          <ac:spMkLst>
            <pc:docMk/>
            <pc:sldMk cId="2587558974" sldId="262"/>
            <ac:spMk id="10" creationId="{6C95E68D-3467-33F6-3799-0AF65A2E5D46}"/>
          </ac:spMkLst>
        </pc:spChg>
        <pc:picChg chg="add mod">
          <ac:chgData name="Faruk Enes Şanlı" userId="25eb9c3b5f2b2d7f" providerId="LiveId" clId="{979D98CE-3958-453A-B912-5C1984FEFF56}" dt="2024-01-11T01:49:21.785" v="1518" actId="1076"/>
          <ac:picMkLst>
            <pc:docMk/>
            <pc:sldMk cId="2587558974" sldId="262"/>
            <ac:picMk id="5" creationId="{B01B55B0-34B8-05EE-68C1-C0D99AAF2724}"/>
          </ac:picMkLst>
        </pc:picChg>
      </pc:sldChg>
      <pc:sldChg chg="modSp new mod">
        <pc:chgData name="Faruk Enes Şanlı" userId="25eb9c3b5f2b2d7f" providerId="LiveId" clId="{979D98CE-3958-453A-B912-5C1984FEFF56}" dt="2024-01-11T01:53:24.954" v="1793" actId="20577"/>
        <pc:sldMkLst>
          <pc:docMk/>
          <pc:sldMk cId="1309838733" sldId="263"/>
        </pc:sldMkLst>
        <pc:spChg chg="mod">
          <ac:chgData name="Faruk Enes Şanlı" userId="25eb9c3b5f2b2d7f" providerId="LiveId" clId="{979D98CE-3958-453A-B912-5C1984FEFF56}" dt="2024-01-11T01:52:45.290" v="1788" actId="20577"/>
          <ac:spMkLst>
            <pc:docMk/>
            <pc:sldMk cId="1309838733" sldId="263"/>
            <ac:spMk id="2" creationId="{C0BDD5A6-344C-D83F-9303-615EBDD37FFE}"/>
          </ac:spMkLst>
        </pc:spChg>
        <pc:spChg chg="mod">
          <ac:chgData name="Faruk Enes Şanlı" userId="25eb9c3b5f2b2d7f" providerId="LiveId" clId="{979D98CE-3958-453A-B912-5C1984FEFF56}" dt="2024-01-11T01:53:24.954" v="1793" actId="20577"/>
          <ac:spMkLst>
            <pc:docMk/>
            <pc:sldMk cId="1309838733" sldId="263"/>
            <ac:spMk id="3" creationId="{5783EFF5-F3CC-E182-CE56-4342E1E37E3B}"/>
          </ac:spMkLst>
        </pc:spChg>
      </pc:sldChg>
      <pc:sldChg chg="addSp delSp modSp new mod setBg">
        <pc:chgData name="Faruk Enes Şanlı" userId="25eb9c3b5f2b2d7f" providerId="LiveId" clId="{979D98CE-3958-453A-B912-5C1984FEFF56}" dt="2024-01-11T02:00:45.994" v="1847" actId="20577"/>
        <pc:sldMkLst>
          <pc:docMk/>
          <pc:sldMk cId="2190173127" sldId="264"/>
        </pc:sldMkLst>
        <pc:spChg chg="mod">
          <ac:chgData name="Faruk Enes Şanlı" userId="25eb9c3b5f2b2d7f" providerId="LiveId" clId="{979D98CE-3958-453A-B912-5C1984FEFF56}" dt="2024-01-11T01:59:59.530" v="1816" actId="20577"/>
          <ac:spMkLst>
            <pc:docMk/>
            <pc:sldMk cId="2190173127" sldId="264"/>
            <ac:spMk id="2" creationId="{EDA5593C-8A24-9CE2-D4DD-3AFF8A56ADE9}"/>
          </ac:spMkLst>
        </pc:spChg>
        <pc:spChg chg="add del mod">
          <ac:chgData name="Faruk Enes Şanlı" userId="25eb9c3b5f2b2d7f" providerId="LiveId" clId="{979D98CE-3958-453A-B912-5C1984FEFF56}" dt="2024-01-11T02:00:45.994" v="1847" actId="20577"/>
          <ac:spMkLst>
            <pc:docMk/>
            <pc:sldMk cId="2190173127" sldId="264"/>
            <ac:spMk id="3" creationId="{B38E6C4C-5768-0657-E370-7BBE609B3399}"/>
          </ac:spMkLst>
        </pc:spChg>
        <pc:spChg chg="add mod">
          <ac:chgData name="Faruk Enes Şanlı" userId="25eb9c3b5f2b2d7f" providerId="LiveId" clId="{979D98CE-3958-453A-B912-5C1984FEFF56}" dt="2024-01-11T01:58:44.774" v="1796"/>
          <ac:spMkLst>
            <pc:docMk/>
            <pc:sldMk cId="2190173127" sldId="264"/>
            <ac:spMk id="4" creationId="{4ADCA504-FF49-C62D-C612-F857A6A517A3}"/>
          </ac:spMkLst>
        </pc:spChg>
        <pc:spChg chg="add mod">
          <ac:chgData name="Faruk Enes Şanlı" userId="25eb9c3b5f2b2d7f" providerId="LiveId" clId="{979D98CE-3958-453A-B912-5C1984FEFF56}" dt="2024-01-11T01:59:36.948" v="1805"/>
          <ac:spMkLst>
            <pc:docMk/>
            <pc:sldMk cId="2190173127" sldId="264"/>
            <ac:spMk id="5" creationId="{24C3C91A-1FE1-86DA-3880-29FE3860B0A9}"/>
          </ac:spMkLst>
        </pc:spChg>
      </pc:sldChg>
      <pc:sldChg chg="modSp new mod">
        <pc:chgData name="Faruk Enes Şanlı" userId="25eb9c3b5f2b2d7f" providerId="LiveId" clId="{979D98CE-3958-453A-B912-5C1984FEFF56}" dt="2024-01-11T02:01:15.264" v="1864" actId="122"/>
        <pc:sldMkLst>
          <pc:docMk/>
          <pc:sldMk cId="1389995224" sldId="265"/>
        </pc:sldMkLst>
        <pc:spChg chg="mod">
          <ac:chgData name="Faruk Enes Şanlı" userId="25eb9c3b5f2b2d7f" providerId="LiveId" clId="{979D98CE-3958-453A-B912-5C1984FEFF56}" dt="2024-01-11T02:01:15.264" v="1864" actId="122"/>
          <ac:spMkLst>
            <pc:docMk/>
            <pc:sldMk cId="1389995224" sldId="265"/>
            <ac:spMk id="2" creationId="{3295A5E6-CF04-600D-7B34-2013D3C0D30E}"/>
          </ac:spMkLst>
        </pc:spChg>
      </pc:sldChg>
      <pc:sldMasterChg chg="del delSldLayout">
        <pc:chgData name="Faruk Enes Şanlı" userId="25eb9c3b5f2b2d7f" providerId="LiveId" clId="{979D98CE-3958-453A-B912-5C1984FEFF56}" dt="2024-01-11T01:30:44.415" v="1" actId="26606"/>
        <pc:sldMasterMkLst>
          <pc:docMk/>
          <pc:sldMasterMk cId="222037788" sldId="2147483648"/>
        </pc:sldMasterMkLst>
        <pc:sldLayoutChg chg="del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222037788" sldId="2147483648"/>
            <pc:sldLayoutMk cId="589445921" sldId="2147483649"/>
          </pc:sldLayoutMkLst>
        </pc:sldLayoutChg>
        <pc:sldLayoutChg chg="del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222037788" sldId="2147483648"/>
            <pc:sldLayoutMk cId="2847634014" sldId="2147483650"/>
          </pc:sldLayoutMkLst>
        </pc:sldLayoutChg>
        <pc:sldLayoutChg chg="del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222037788" sldId="2147483648"/>
            <pc:sldLayoutMk cId="3228266105" sldId="2147483651"/>
          </pc:sldLayoutMkLst>
        </pc:sldLayoutChg>
        <pc:sldLayoutChg chg="del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222037788" sldId="2147483648"/>
            <pc:sldLayoutMk cId="3154310842" sldId="2147483652"/>
          </pc:sldLayoutMkLst>
        </pc:sldLayoutChg>
        <pc:sldLayoutChg chg="del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222037788" sldId="2147483648"/>
            <pc:sldLayoutMk cId="2594030502" sldId="2147483653"/>
          </pc:sldLayoutMkLst>
        </pc:sldLayoutChg>
        <pc:sldLayoutChg chg="del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222037788" sldId="2147483648"/>
            <pc:sldLayoutMk cId="449432639" sldId="2147483654"/>
          </pc:sldLayoutMkLst>
        </pc:sldLayoutChg>
        <pc:sldLayoutChg chg="del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222037788" sldId="2147483648"/>
            <pc:sldLayoutMk cId="869551730" sldId="2147483655"/>
          </pc:sldLayoutMkLst>
        </pc:sldLayoutChg>
        <pc:sldLayoutChg chg="del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222037788" sldId="2147483648"/>
            <pc:sldLayoutMk cId="2623597104" sldId="2147483656"/>
          </pc:sldLayoutMkLst>
        </pc:sldLayoutChg>
        <pc:sldLayoutChg chg="del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222037788" sldId="2147483648"/>
            <pc:sldLayoutMk cId="4241924327" sldId="2147483657"/>
          </pc:sldLayoutMkLst>
        </pc:sldLayoutChg>
        <pc:sldLayoutChg chg="del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222037788" sldId="2147483648"/>
            <pc:sldLayoutMk cId="1979779356" sldId="2147483658"/>
          </pc:sldLayoutMkLst>
        </pc:sldLayoutChg>
        <pc:sldLayoutChg chg="del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222037788" sldId="2147483648"/>
            <pc:sldLayoutMk cId="787231772" sldId="2147483659"/>
          </pc:sldLayoutMkLst>
        </pc:sldLayoutChg>
      </pc:sldMasterChg>
      <pc:sldMasterChg chg="add addSldLayout">
        <pc:chgData name="Faruk Enes Şanlı" userId="25eb9c3b5f2b2d7f" providerId="LiveId" clId="{979D98CE-3958-453A-B912-5C1984FEFF56}" dt="2024-01-11T01:30:44.415" v="1" actId="26606"/>
        <pc:sldMasterMkLst>
          <pc:docMk/>
          <pc:sldMasterMk cId="3244353165" sldId="2147483673"/>
        </pc:sldMasterMkLst>
        <pc:sldLayoutChg chg="add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3244353165" sldId="2147483673"/>
            <pc:sldLayoutMk cId="2401611189" sldId="2147483662"/>
          </pc:sldLayoutMkLst>
        </pc:sldLayoutChg>
        <pc:sldLayoutChg chg="add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3244353165" sldId="2147483673"/>
            <pc:sldLayoutMk cId="2076586290" sldId="2147483663"/>
          </pc:sldLayoutMkLst>
        </pc:sldLayoutChg>
        <pc:sldLayoutChg chg="add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3244353165" sldId="2147483673"/>
            <pc:sldLayoutMk cId="5516766" sldId="2147483664"/>
          </pc:sldLayoutMkLst>
        </pc:sldLayoutChg>
        <pc:sldLayoutChg chg="add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3244353165" sldId="2147483673"/>
            <pc:sldLayoutMk cId="2093686428" sldId="2147483665"/>
          </pc:sldLayoutMkLst>
        </pc:sldLayoutChg>
        <pc:sldLayoutChg chg="add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3244353165" sldId="2147483673"/>
            <pc:sldLayoutMk cId="804080447" sldId="2147483666"/>
          </pc:sldLayoutMkLst>
        </pc:sldLayoutChg>
        <pc:sldLayoutChg chg="add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3244353165" sldId="2147483673"/>
            <pc:sldLayoutMk cId="3223209941" sldId="2147483667"/>
          </pc:sldLayoutMkLst>
        </pc:sldLayoutChg>
        <pc:sldLayoutChg chg="add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3244353165" sldId="2147483673"/>
            <pc:sldLayoutMk cId="2398491628" sldId="2147483668"/>
          </pc:sldLayoutMkLst>
        </pc:sldLayoutChg>
        <pc:sldLayoutChg chg="add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3244353165" sldId="2147483673"/>
            <pc:sldLayoutMk cId="2088587729" sldId="2147483669"/>
          </pc:sldLayoutMkLst>
        </pc:sldLayoutChg>
        <pc:sldLayoutChg chg="add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3244353165" sldId="2147483673"/>
            <pc:sldLayoutMk cId="2911469344" sldId="2147483670"/>
          </pc:sldLayoutMkLst>
        </pc:sldLayoutChg>
        <pc:sldLayoutChg chg="add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3244353165" sldId="2147483673"/>
            <pc:sldLayoutMk cId="902419931" sldId="2147483671"/>
          </pc:sldLayoutMkLst>
        </pc:sldLayoutChg>
        <pc:sldLayoutChg chg="add">
          <pc:chgData name="Faruk Enes Şanlı" userId="25eb9c3b5f2b2d7f" providerId="LiveId" clId="{979D98CE-3958-453A-B912-5C1984FEFF56}" dt="2024-01-11T01:30:44.415" v="1" actId="26606"/>
          <pc:sldLayoutMkLst>
            <pc:docMk/>
            <pc:sldMasterMk cId="3244353165" sldId="2147483673"/>
            <pc:sldLayoutMk cId="3229149248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2918E-D81C-404E-9CEF-8844EBAC673B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E770D-8F07-456A-B4C5-75609CCFF6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2074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E770D-8F07-456A-B4C5-75609CCFF62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8975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80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53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147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71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13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9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9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0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19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1/14/2024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42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337B978-D1F2-5FE5-5BC4-6155951E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A0BC1686-4A4D-A4EA-E464-2E240D751254}"/>
              </a:ext>
            </a:extLst>
          </p:cNvPr>
          <p:cNvSpPr/>
          <p:nvPr/>
        </p:nvSpPr>
        <p:spPr>
          <a:xfrm>
            <a:off x="562001" y="1151708"/>
            <a:ext cx="5760422" cy="434557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DDC1B89-B40D-E1C3-CC10-8935A2598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504" y="1916287"/>
            <a:ext cx="4670234" cy="1975527"/>
          </a:xfrm>
        </p:spPr>
        <p:txBody>
          <a:bodyPr anchor="ctr">
            <a:normAutofit fontScale="90000"/>
          </a:bodyPr>
          <a:lstStyle/>
          <a:p>
            <a:pPr algn="l"/>
            <a:r>
              <a:rPr lang="tr-TR" sz="6600"/>
              <a:t>Araç Kiralama Takip Sistemi</a:t>
            </a:r>
            <a:endParaRPr lang="tr-TR" sz="66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110A643-3D96-4C94-1DB4-20864C98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5521" y="4665133"/>
            <a:ext cx="4670233" cy="547093"/>
          </a:xfrm>
        </p:spPr>
        <p:txBody>
          <a:bodyPr anchor="ctr">
            <a:noAutofit/>
          </a:bodyPr>
          <a:lstStyle/>
          <a:p>
            <a:pPr algn="l"/>
            <a:r>
              <a:rPr lang="tr-TR" sz="2400"/>
              <a:t>Faruk Enes Şanlı  221041038 </a:t>
            </a:r>
          </a:p>
          <a:p>
            <a:pPr algn="l"/>
            <a:r>
              <a:rPr lang="tr-TR" sz="2400"/>
              <a:t>Ali Öztürk  221041012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269048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966891F-67D1-04D8-72EB-C35A91017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355" r="-1" b="2639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3907EEA-DFB2-9F6E-4C45-B4FDDD1A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tr-TR"/>
              <a:t>Randevu silme</a:t>
            </a:r>
            <a:endParaRPr lang="tr-TR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CB79E4F-53DA-45BA-3380-57DF0E10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467" y="2823532"/>
            <a:ext cx="463336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58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FECBF15-A08C-419B-4D51-A69B3F442A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5779" r="-1" b="796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9240DCD-3BD0-005C-84C6-8998585F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tr-TR" dirty="0"/>
              <a:t>Randevu güncelleme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044B7AB-E558-3F4D-FFEC-C2E07659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272" y="2043912"/>
            <a:ext cx="6887851" cy="22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85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D664726-5A15-B63B-A18D-210EE2F34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278" r="-1" b="1047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B2CFC28-5C10-6706-E50F-08CCEA41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tr-TR" dirty="0"/>
              <a:t>Randevuları listeleme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B7AFDB1-CECD-206F-20B5-211D989D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36" y="2435797"/>
            <a:ext cx="6875934" cy="16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İkili sayılar ve ayrıntılı planın göründüğü CPU">
            <a:extLst>
              <a:ext uri="{FF2B5EF4-FFF2-40B4-BE49-F238E27FC236}">
                <a16:creationId xmlns:a16="http://schemas.microsoft.com/office/drawing/2014/main" id="{1F8C9B51-7EE9-00FF-E6A8-AC316C73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"/>
          <a:stretch/>
        </p:blipFill>
        <p:spPr>
          <a:xfrm>
            <a:off x="305" y="12611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BDD5A6-344C-D83F-9303-615EBDD3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11" y="1079505"/>
            <a:ext cx="3193050" cy="4699000"/>
          </a:xfrm>
        </p:spPr>
        <p:txBody>
          <a:bodyPr anchor="ctr">
            <a:normAutofit/>
          </a:bodyPr>
          <a:lstStyle/>
          <a:p>
            <a:r>
              <a:rPr lang="tr-TR" sz="2700" dirty="0"/>
              <a:t>SİSTEM GEREKSİNİMLERİMİ VE KURULUM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83EFF5-F3CC-E182-CE56-4342E1E37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4 GB min.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İntel Dual </a:t>
            </a:r>
            <a:r>
              <a:rPr lang="tr-TR" dirty="0" err="1"/>
              <a:t>Core</a:t>
            </a:r>
            <a:r>
              <a:rPr lang="tr-TR" dirty="0"/>
              <a:t> ve üzeri işlemci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Ekran kartına ihtiyaç yoktur.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C# </a:t>
            </a:r>
            <a:r>
              <a:rPr lang="tr-TR" dirty="0" err="1"/>
              <a:t>compailerı</a:t>
            </a:r>
            <a:r>
              <a:rPr lang="tr-TR" dirty="0"/>
              <a:t> cihazınızda yüklü olmalıdır.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Teslim edilen .</a:t>
            </a:r>
            <a:r>
              <a:rPr lang="tr-TR" dirty="0" err="1"/>
              <a:t>exe</a:t>
            </a:r>
            <a:r>
              <a:rPr lang="tr-TR" dirty="0"/>
              <a:t> uzantılı dosyayı açmanız yeterli olacaktır. </a:t>
            </a:r>
          </a:p>
          <a:p>
            <a:endParaRPr lang="tr-TR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72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473819D7-32E8-9EFE-0F3A-08C954C9BF27}"/>
              </a:ext>
            </a:extLst>
          </p:cNvPr>
          <p:cNvSpPr/>
          <p:nvPr/>
        </p:nvSpPr>
        <p:spPr>
          <a:xfrm>
            <a:off x="1" y="-1299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295A5E6-CF04-600D-7B34-2013D3C0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97" y="172938"/>
            <a:ext cx="2422236" cy="1049235"/>
          </a:xfrm>
        </p:spPr>
        <p:txBody>
          <a:bodyPr/>
          <a:lstStyle/>
          <a:p>
            <a:pPr algn="ctr"/>
            <a:r>
              <a:rPr lang="tr-TR" dirty="0">
                <a:solidFill>
                  <a:srgbClr val="00B0F0"/>
                </a:solidFill>
              </a:rPr>
              <a:t>Akış şeması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3D92D0-2A02-D6A1-0C68-B0F42A2996D8}"/>
              </a:ext>
            </a:extLst>
          </p:cNvPr>
          <p:cNvSpPr/>
          <p:nvPr/>
        </p:nvSpPr>
        <p:spPr>
          <a:xfrm>
            <a:off x="3091341" y="968294"/>
            <a:ext cx="1191237" cy="578841"/>
          </a:xfrm>
          <a:prstGeom prst="ellipse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120A3C8B-04F6-1938-7C6A-0E4EEEF1B033}"/>
              </a:ext>
            </a:extLst>
          </p:cNvPr>
          <p:cNvSpPr txBox="1"/>
          <p:nvPr/>
        </p:nvSpPr>
        <p:spPr>
          <a:xfrm>
            <a:off x="3301068" y="1044938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Başla</a:t>
            </a:r>
          </a:p>
        </p:txBody>
      </p:sp>
      <p:sp>
        <p:nvSpPr>
          <p:cNvPr id="24" name="Akış Çizelgesi: Veri 23">
            <a:extLst>
              <a:ext uri="{FF2B5EF4-FFF2-40B4-BE49-F238E27FC236}">
                <a16:creationId xmlns:a16="http://schemas.microsoft.com/office/drawing/2014/main" id="{F11EDA3C-DDFC-6482-61ED-ABAFEB9A5D53}"/>
              </a:ext>
            </a:extLst>
          </p:cNvPr>
          <p:cNvSpPr/>
          <p:nvPr/>
        </p:nvSpPr>
        <p:spPr>
          <a:xfrm>
            <a:off x="3032617" y="2009173"/>
            <a:ext cx="1249960" cy="578841"/>
          </a:xfrm>
          <a:prstGeom prst="flowChartInputOutpu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Elmas 25">
            <a:extLst>
              <a:ext uri="{FF2B5EF4-FFF2-40B4-BE49-F238E27FC236}">
                <a16:creationId xmlns:a16="http://schemas.microsoft.com/office/drawing/2014/main" id="{3F5A7048-1446-C723-720C-543EFDAB354D}"/>
              </a:ext>
            </a:extLst>
          </p:cNvPr>
          <p:cNvSpPr/>
          <p:nvPr/>
        </p:nvSpPr>
        <p:spPr>
          <a:xfrm>
            <a:off x="2944524" y="3050052"/>
            <a:ext cx="1442905" cy="780176"/>
          </a:xfrm>
          <a:prstGeom prst="diamond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CE3327C7-8612-9F7F-DA9E-185BD16931E8}"/>
              </a:ext>
            </a:extLst>
          </p:cNvPr>
          <p:cNvSpPr/>
          <p:nvPr/>
        </p:nvSpPr>
        <p:spPr>
          <a:xfrm>
            <a:off x="2984380" y="4359585"/>
            <a:ext cx="1346433" cy="721453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0589D62E-9F9B-B071-58B4-23DED1BF7FD3}"/>
              </a:ext>
            </a:extLst>
          </p:cNvPr>
          <p:cNvSpPr/>
          <p:nvPr/>
        </p:nvSpPr>
        <p:spPr>
          <a:xfrm>
            <a:off x="3032617" y="5811271"/>
            <a:ext cx="1151392" cy="451690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159AD8C4-8B62-27E0-7CF1-4F9093FCB7E6}"/>
              </a:ext>
            </a:extLst>
          </p:cNvPr>
          <p:cNvCxnSpPr>
            <a:stCxn id="20" idx="4"/>
          </p:cNvCxnSpPr>
          <p:nvPr/>
        </p:nvCxnSpPr>
        <p:spPr>
          <a:xfrm flipH="1">
            <a:off x="3686958" y="1547135"/>
            <a:ext cx="0" cy="46800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190BD9C5-A9B6-1AB9-32B8-457C93543BD9}"/>
              </a:ext>
            </a:extLst>
          </p:cNvPr>
          <p:cNvCxnSpPr/>
          <p:nvPr/>
        </p:nvCxnSpPr>
        <p:spPr>
          <a:xfrm flipH="1">
            <a:off x="3657597" y="2588014"/>
            <a:ext cx="0" cy="46800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Düz Ok Bağlayıcısı 32">
            <a:extLst>
              <a:ext uri="{FF2B5EF4-FFF2-40B4-BE49-F238E27FC236}">
                <a16:creationId xmlns:a16="http://schemas.microsoft.com/office/drawing/2014/main" id="{FBFC2AE9-6A43-A3F6-992F-289659ADB94C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3657597" y="3830228"/>
            <a:ext cx="0" cy="529357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Düz Ok Bağlayıcısı 34">
            <a:extLst>
              <a:ext uri="{FF2B5EF4-FFF2-40B4-BE49-F238E27FC236}">
                <a16:creationId xmlns:a16="http://schemas.microsoft.com/office/drawing/2014/main" id="{0E40A131-A41A-D9F2-ECDE-10B771C37D63}"/>
              </a:ext>
            </a:extLst>
          </p:cNvPr>
          <p:cNvCxnSpPr>
            <a:cxnSpLocks/>
          </p:cNvCxnSpPr>
          <p:nvPr/>
        </p:nvCxnSpPr>
        <p:spPr>
          <a:xfrm flipH="1">
            <a:off x="1954635" y="3431029"/>
            <a:ext cx="976267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Düz Ok Bağlayıcısı 36">
            <a:extLst>
              <a:ext uri="{FF2B5EF4-FFF2-40B4-BE49-F238E27FC236}">
                <a16:creationId xmlns:a16="http://schemas.microsoft.com/office/drawing/2014/main" id="{5EBDEFF1-80CF-4EA0-CF16-3B5659AAE517}"/>
              </a:ext>
            </a:extLst>
          </p:cNvPr>
          <p:cNvCxnSpPr>
            <a:cxnSpLocks/>
          </p:cNvCxnSpPr>
          <p:nvPr/>
        </p:nvCxnSpPr>
        <p:spPr>
          <a:xfrm>
            <a:off x="4387429" y="3429000"/>
            <a:ext cx="830517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Dikdörtgen 42">
            <a:extLst>
              <a:ext uri="{FF2B5EF4-FFF2-40B4-BE49-F238E27FC236}">
                <a16:creationId xmlns:a16="http://schemas.microsoft.com/office/drawing/2014/main" id="{E9337458-8A8B-8993-8523-92F71ACD2EF1}"/>
              </a:ext>
            </a:extLst>
          </p:cNvPr>
          <p:cNvSpPr/>
          <p:nvPr/>
        </p:nvSpPr>
        <p:spPr>
          <a:xfrm>
            <a:off x="545291" y="3066244"/>
            <a:ext cx="1346433" cy="721453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4" name="Dikdörtgen 43">
            <a:extLst>
              <a:ext uri="{FF2B5EF4-FFF2-40B4-BE49-F238E27FC236}">
                <a16:creationId xmlns:a16="http://schemas.microsoft.com/office/drawing/2014/main" id="{1C2D09FE-1BC6-AC87-C5A2-21E02C1697C8}"/>
              </a:ext>
            </a:extLst>
          </p:cNvPr>
          <p:cNvSpPr/>
          <p:nvPr/>
        </p:nvSpPr>
        <p:spPr>
          <a:xfrm>
            <a:off x="5217946" y="3068273"/>
            <a:ext cx="1346433" cy="721453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4C408967-FBBC-DC99-57BF-72DC8B802E87}"/>
              </a:ext>
            </a:extLst>
          </p:cNvPr>
          <p:cNvSpPr txBox="1"/>
          <p:nvPr/>
        </p:nvSpPr>
        <p:spPr>
          <a:xfrm>
            <a:off x="3242341" y="2011919"/>
            <a:ext cx="11346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>
                <a:solidFill>
                  <a:schemeClr val="bg1"/>
                </a:solidFill>
              </a:rPr>
              <a:t>Kullanıcı</a:t>
            </a:r>
          </a:p>
          <a:p>
            <a:r>
              <a:rPr lang="tr-TR" sz="1500" dirty="0">
                <a:solidFill>
                  <a:schemeClr val="bg1"/>
                </a:solidFill>
              </a:rPr>
              <a:t>Girişi</a:t>
            </a:r>
          </a:p>
        </p:txBody>
      </p: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373102BA-A3AB-8A0A-6A5E-117872A7E6A0}"/>
              </a:ext>
            </a:extLst>
          </p:cNvPr>
          <p:cNvSpPr txBox="1"/>
          <p:nvPr/>
        </p:nvSpPr>
        <p:spPr>
          <a:xfrm>
            <a:off x="3301068" y="3167390"/>
            <a:ext cx="96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Giriş</a:t>
            </a:r>
          </a:p>
          <a:p>
            <a:r>
              <a:rPr lang="tr-TR" sz="1400" dirty="0">
                <a:solidFill>
                  <a:schemeClr val="bg1"/>
                </a:solidFill>
              </a:rPr>
              <a:t>Kontrol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971351DA-F431-DAE7-1432-61D7A23A0BBA}"/>
              </a:ext>
            </a:extLst>
          </p:cNvPr>
          <p:cNvSpPr txBox="1"/>
          <p:nvPr/>
        </p:nvSpPr>
        <p:spPr>
          <a:xfrm>
            <a:off x="590730" y="3242304"/>
            <a:ext cx="125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Hatalı Giriş</a:t>
            </a:r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9C3E223-1FCD-4EBE-E640-F4B2DB11A942}"/>
              </a:ext>
            </a:extLst>
          </p:cNvPr>
          <p:cNvSpPr txBox="1"/>
          <p:nvPr/>
        </p:nvSpPr>
        <p:spPr>
          <a:xfrm>
            <a:off x="3133275" y="4404147"/>
            <a:ext cx="106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Müşteri</a:t>
            </a:r>
          </a:p>
          <a:p>
            <a:r>
              <a:rPr lang="tr-TR" dirty="0">
                <a:solidFill>
                  <a:schemeClr val="bg1"/>
                </a:solidFill>
              </a:rPr>
              <a:t>Girişi</a:t>
            </a:r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BCC102E9-2D3E-313F-58D3-B66FEE1A1241}"/>
              </a:ext>
            </a:extLst>
          </p:cNvPr>
          <p:cNvSpPr txBox="1"/>
          <p:nvPr/>
        </p:nvSpPr>
        <p:spPr>
          <a:xfrm>
            <a:off x="5335398" y="3141366"/>
            <a:ext cx="1090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Yönetici</a:t>
            </a:r>
          </a:p>
          <a:p>
            <a:r>
              <a:rPr lang="tr-TR" dirty="0">
                <a:solidFill>
                  <a:schemeClr val="bg1"/>
                </a:solidFill>
              </a:rPr>
              <a:t>Girişi</a:t>
            </a:r>
          </a:p>
        </p:txBody>
      </p:sp>
      <p:cxnSp>
        <p:nvCxnSpPr>
          <p:cNvPr id="61" name="Düz Ok Bağlayıcısı 60">
            <a:extLst>
              <a:ext uri="{FF2B5EF4-FFF2-40B4-BE49-F238E27FC236}">
                <a16:creationId xmlns:a16="http://schemas.microsoft.com/office/drawing/2014/main" id="{665E8EAA-80B3-CED5-3368-E896FC5420F5}"/>
              </a:ext>
            </a:extLst>
          </p:cNvPr>
          <p:cNvCxnSpPr>
            <a:cxnSpLocks/>
          </p:cNvCxnSpPr>
          <p:nvPr/>
        </p:nvCxnSpPr>
        <p:spPr>
          <a:xfrm flipH="1">
            <a:off x="3619369" y="5081038"/>
            <a:ext cx="14441" cy="689193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Metin kutusu 63">
            <a:extLst>
              <a:ext uri="{FF2B5EF4-FFF2-40B4-BE49-F238E27FC236}">
                <a16:creationId xmlns:a16="http://schemas.microsoft.com/office/drawing/2014/main" id="{60D0DE7B-2F7F-B89E-9037-B37CA4F7C021}"/>
              </a:ext>
            </a:extLst>
          </p:cNvPr>
          <p:cNvSpPr txBox="1"/>
          <p:nvPr/>
        </p:nvSpPr>
        <p:spPr>
          <a:xfrm>
            <a:off x="3172516" y="5770231"/>
            <a:ext cx="12742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>
                <a:solidFill>
                  <a:schemeClr val="bg1"/>
                </a:solidFill>
              </a:rPr>
              <a:t>Randevu</a:t>
            </a:r>
          </a:p>
          <a:p>
            <a:r>
              <a:rPr lang="tr-TR" sz="1500" dirty="0">
                <a:solidFill>
                  <a:schemeClr val="bg1"/>
                </a:solidFill>
              </a:rPr>
              <a:t>Oluştur</a:t>
            </a:r>
          </a:p>
        </p:txBody>
      </p:sp>
      <p:sp>
        <p:nvSpPr>
          <p:cNvPr id="69" name="Dikdörtgen 68">
            <a:extLst>
              <a:ext uri="{FF2B5EF4-FFF2-40B4-BE49-F238E27FC236}">
                <a16:creationId xmlns:a16="http://schemas.microsoft.com/office/drawing/2014/main" id="{3731B25B-D595-204A-F052-BECB6D9E6C5B}"/>
              </a:ext>
            </a:extLst>
          </p:cNvPr>
          <p:cNvSpPr/>
          <p:nvPr/>
        </p:nvSpPr>
        <p:spPr>
          <a:xfrm>
            <a:off x="8007733" y="6132481"/>
            <a:ext cx="1089879" cy="433316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88" name="Düz Bağlayıcı 87">
            <a:extLst>
              <a:ext uri="{FF2B5EF4-FFF2-40B4-BE49-F238E27FC236}">
                <a16:creationId xmlns:a16="http://schemas.microsoft.com/office/drawing/2014/main" id="{DBE4E2EB-AD12-11FE-11B7-7F2DE3D99324}"/>
              </a:ext>
            </a:extLst>
          </p:cNvPr>
          <p:cNvCxnSpPr>
            <a:cxnSpLocks/>
          </p:cNvCxnSpPr>
          <p:nvPr/>
        </p:nvCxnSpPr>
        <p:spPr>
          <a:xfrm flipV="1">
            <a:off x="6564379" y="3416010"/>
            <a:ext cx="57600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Düz Bağlayıcı 91">
            <a:extLst>
              <a:ext uri="{FF2B5EF4-FFF2-40B4-BE49-F238E27FC236}">
                <a16:creationId xmlns:a16="http://schemas.microsoft.com/office/drawing/2014/main" id="{52BB5B0D-C969-EA3C-EAAE-0FC104C713AB}"/>
              </a:ext>
            </a:extLst>
          </p:cNvPr>
          <p:cNvCxnSpPr>
            <a:cxnSpLocks/>
          </p:cNvCxnSpPr>
          <p:nvPr/>
        </p:nvCxnSpPr>
        <p:spPr>
          <a:xfrm flipH="1" flipV="1">
            <a:off x="7151620" y="1044937"/>
            <a:ext cx="20005" cy="237107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Düz Ok Bağlayıcısı 96">
            <a:extLst>
              <a:ext uri="{FF2B5EF4-FFF2-40B4-BE49-F238E27FC236}">
                <a16:creationId xmlns:a16="http://schemas.microsoft.com/office/drawing/2014/main" id="{87E7B35E-A0C0-48D6-E5E4-31F815D1CB17}"/>
              </a:ext>
            </a:extLst>
          </p:cNvPr>
          <p:cNvCxnSpPr>
            <a:cxnSpLocks/>
          </p:cNvCxnSpPr>
          <p:nvPr/>
        </p:nvCxnSpPr>
        <p:spPr>
          <a:xfrm>
            <a:off x="7151620" y="1044937"/>
            <a:ext cx="838892" cy="1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Düz Ok Bağlayıcısı 101">
            <a:extLst>
              <a:ext uri="{FF2B5EF4-FFF2-40B4-BE49-F238E27FC236}">
                <a16:creationId xmlns:a16="http://schemas.microsoft.com/office/drawing/2014/main" id="{44B33B3E-B531-8E89-A9FA-5CFAEFB0DBB2}"/>
              </a:ext>
            </a:extLst>
          </p:cNvPr>
          <p:cNvCxnSpPr>
            <a:cxnSpLocks/>
          </p:cNvCxnSpPr>
          <p:nvPr/>
        </p:nvCxnSpPr>
        <p:spPr>
          <a:xfrm>
            <a:off x="7180017" y="3060145"/>
            <a:ext cx="818185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Düz Ok Bağlayıcısı 103">
            <a:extLst>
              <a:ext uri="{FF2B5EF4-FFF2-40B4-BE49-F238E27FC236}">
                <a16:creationId xmlns:a16="http://schemas.microsoft.com/office/drawing/2014/main" id="{CC04BDA0-1945-33CF-6329-DA2E74F765CA}"/>
              </a:ext>
            </a:extLst>
          </p:cNvPr>
          <p:cNvCxnSpPr>
            <a:cxnSpLocks/>
          </p:cNvCxnSpPr>
          <p:nvPr/>
        </p:nvCxnSpPr>
        <p:spPr>
          <a:xfrm flipV="1">
            <a:off x="7171625" y="4411830"/>
            <a:ext cx="830512" cy="11589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Düz Ok Bağlayıcısı 104">
            <a:extLst>
              <a:ext uri="{FF2B5EF4-FFF2-40B4-BE49-F238E27FC236}">
                <a16:creationId xmlns:a16="http://schemas.microsoft.com/office/drawing/2014/main" id="{CB16950F-79D8-07B1-C535-9A47ED33124B}"/>
              </a:ext>
            </a:extLst>
          </p:cNvPr>
          <p:cNvCxnSpPr>
            <a:cxnSpLocks/>
          </p:cNvCxnSpPr>
          <p:nvPr/>
        </p:nvCxnSpPr>
        <p:spPr>
          <a:xfrm>
            <a:off x="7185546" y="5082878"/>
            <a:ext cx="812655" cy="12908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Düz Ok Bağlayıcısı 105">
            <a:extLst>
              <a:ext uri="{FF2B5EF4-FFF2-40B4-BE49-F238E27FC236}">
                <a16:creationId xmlns:a16="http://schemas.microsoft.com/office/drawing/2014/main" id="{A4599152-0266-7DFF-1B9D-582C51EB4D57}"/>
              </a:ext>
            </a:extLst>
          </p:cNvPr>
          <p:cNvCxnSpPr>
            <a:cxnSpLocks/>
          </p:cNvCxnSpPr>
          <p:nvPr/>
        </p:nvCxnSpPr>
        <p:spPr>
          <a:xfrm>
            <a:off x="7154190" y="5774563"/>
            <a:ext cx="838892" cy="1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5" name="Düz Bağlayıcı 144">
            <a:extLst>
              <a:ext uri="{FF2B5EF4-FFF2-40B4-BE49-F238E27FC236}">
                <a16:creationId xmlns:a16="http://schemas.microsoft.com/office/drawing/2014/main" id="{61B2DE6C-9300-A332-2963-10FF7E6DDF9E}"/>
              </a:ext>
            </a:extLst>
          </p:cNvPr>
          <p:cNvCxnSpPr>
            <a:cxnSpLocks/>
          </p:cNvCxnSpPr>
          <p:nvPr/>
        </p:nvCxnSpPr>
        <p:spPr>
          <a:xfrm flipH="1" flipV="1">
            <a:off x="10491556" y="521261"/>
            <a:ext cx="16465" cy="520627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4" name="Düz Bağlayıcı 153">
            <a:extLst>
              <a:ext uri="{FF2B5EF4-FFF2-40B4-BE49-F238E27FC236}">
                <a16:creationId xmlns:a16="http://schemas.microsoft.com/office/drawing/2014/main" id="{2E50345A-87F4-658D-85FB-A6A2479894DB}"/>
              </a:ext>
            </a:extLst>
          </p:cNvPr>
          <p:cNvCxnSpPr>
            <a:cxnSpLocks/>
          </p:cNvCxnSpPr>
          <p:nvPr/>
        </p:nvCxnSpPr>
        <p:spPr>
          <a:xfrm flipV="1">
            <a:off x="9104907" y="3737756"/>
            <a:ext cx="346147" cy="1326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5" name="Düz Bağlayıcı 154">
            <a:extLst>
              <a:ext uri="{FF2B5EF4-FFF2-40B4-BE49-F238E27FC236}">
                <a16:creationId xmlns:a16="http://schemas.microsoft.com/office/drawing/2014/main" id="{9D0B8C67-C12C-8CE9-FD41-F74331472319}"/>
              </a:ext>
            </a:extLst>
          </p:cNvPr>
          <p:cNvCxnSpPr>
            <a:cxnSpLocks/>
          </p:cNvCxnSpPr>
          <p:nvPr/>
        </p:nvCxnSpPr>
        <p:spPr>
          <a:xfrm>
            <a:off x="9120959" y="3050052"/>
            <a:ext cx="137366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Düz Bağlayıcı 155">
            <a:extLst>
              <a:ext uri="{FF2B5EF4-FFF2-40B4-BE49-F238E27FC236}">
                <a16:creationId xmlns:a16="http://schemas.microsoft.com/office/drawing/2014/main" id="{5819DFC6-D1AB-74B9-8CD0-D0E7D6BA0692}"/>
              </a:ext>
            </a:extLst>
          </p:cNvPr>
          <p:cNvCxnSpPr>
            <a:cxnSpLocks/>
          </p:cNvCxnSpPr>
          <p:nvPr/>
        </p:nvCxnSpPr>
        <p:spPr>
          <a:xfrm>
            <a:off x="9083901" y="2339195"/>
            <a:ext cx="142286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7" name="Düz Bağlayıcı 156">
            <a:extLst>
              <a:ext uri="{FF2B5EF4-FFF2-40B4-BE49-F238E27FC236}">
                <a16:creationId xmlns:a16="http://schemas.microsoft.com/office/drawing/2014/main" id="{07A2E2E6-D1CC-955A-8DBE-C5BB6F011D9D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150630" y="1699498"/>
            <a:ext cx="1356139" cy="1238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8" name="Düz Bağlayıcı 157">
            <a:extLst>
              <a:ext uri="{FF2B5EF4-FFF2-40B4-BE49-F238E27FC236}">
                <a16:creationId xmlns:a16="http://schemas.microsoft.com/office/drawing/2014/main" id="{CAF75BF2-F12C-EEA3-A583-1AD4077F1C36}"/>
              </a:ext>
            </a:extLst>
          </p:cNvPr>
          <p:cNvCxnSpPr>
            <a:cxnSpLocks/>
          </p:cNvCxnSpPr>
          <p:nvPr/>
        </p:nvCxnSpPr>
        <p:spPr>
          <a:xfrm>
            <a:off x="9083901" y="968294"/>
            <a:ext cx="143808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Düz Bağlayıcı 72">
            <a:extLst>
              <a:ext uri="{FF2B5EF4-FFF2-40B4-BE49-F238E27FC236}">
                <a16:creationId xmlns:a16="http://schemas.microsoft.com/office/drawing/2014/main" id="{C1F0DE74-9426-DD29-62B7-10672DB9F812}"/>
              </a:ext>
            </a:extLst>
          </p:cNvPr>
          <p:cNvCxnSpPr>
            <a:cxnSpLocks/>
          </p:cNvCxnSpPr>
          <p:nvPr/>
        </p:nvCxnSpPr>
        <p:spPr>
          <a:xfrm>
            <a:off x="873260" y="2288918"/>
            <a:ext cx="0" cy="79337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Düz Ok Bağlayıcısı 3">
            <a:extLst>
              <a:ext uri="{FF2B5EF4-FFF2-40B4-BE49-F238E27FC236}">
                <a16:creationId xmlns:a16="http://schemas.microsoft.com/office/drawing/2014/main" id="{3B94A230-C663-6CF9-617C-52D6BCA6C20F}"/>
              </a:ext>
            </a:extLst>
          </p:cNvPr>
          <p:cNvCxnSpPr>
            <a:cxnSpLocks/>
          </p:cNvCxnSpPr>
          <p:nvPr/>
        </p:nvCxnSpPr>
        <p:spPr>
          <a:xfrm>
            <a:off x="7180016" y="2393273"/>
            <a:ext cx="818185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D338A48D-4A01-B3D5-7F4E-C12562BE2A12}"/>
              </a:ext>
            </a:extLst>
          </p:cNvPr>
          <p:cNvCxnSpPr>
            <a:cxnSpLocks/>
          </p:cNvCxnSpPr>
          <p:nvPr/>
        </p:nvCxnSpPr>
        <p:spPr>
          <a:xfrm>
            <a:off x="7173215" y="1711882"/>
            <a:ext cx="818185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2E4DA39B-992A-E338-B29F-64C04331C70E}"/>
              </a:ext>
            </a:extLst>
          </p:cNvPr>
          <p:cNvSpPr/>
          <p:nvPr/>
        </p:nvSpPr>
        <p:spPr>
          <a:xfrm>
            <a:off x="8011331" y="1495224"/>
            <a:ext cx="1089879" cy="433316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9FB5CEC0-3B54-4892-0913-E55070B9C700}"/>
              </a:ext>
            </a:extLst>
          </p:cNvPr>
          <p:cNvSpPr/>
          <p:nvPr/>
        </p:nvSpPr>
        <p:spPr>
          <a:xfrm>
            <a:off x="8018524" y="2151423"/>
            <a:ext cx="1089879" cy="433316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D6ECAE57-184D-19F8-7DD3-3D622ED5A9B5}"/>
              </a:ext>
            </a:extLst>
          </p:cNvPr>
          <p:cNvSpPr/>
          <p:nvPr/>
        </p:nvSpPr>
        <p:spPr>
          <a:xfrm>
            <a:off x="8015028" y="2806854"/>
            <a:ext cx="1089879" cy="433316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67D0FAD9-00C5-A4AA-52C2-70D34417DCAF}"/>
              </a:ext>
            </a:extLst>
          </p:cNvPr>
          <p:cNvSpPr/>
          <p:nvPr/>
        </p:nvSpPr>
        <p:spPr>
          <a:xfrm>
            <a:off x="8017546" y="3503107"/>
            <a:ext cx="1089879" cy="433316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C40569A-2717-067C-929E-D58A3B31A9C0}"/>
              </a:ext>
            </a:extLst>
          </p:cNvPr>
          <p:cNvSpPr/>
          <p:nvPr/>
        </p:nvSpPr>
        <p:spPr>
          <a:xfrm>
            <a:off x="7999604" y="835614"/>
            <a:ext cx="1089879" cy="433316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D84D8BC7-4516-CED9-1F2B-FA466339BB5C}"/>
              </a:ext>
            </a:extLst>
          </p:cNvPr>
          <p:cNvSpPr/>
          <p:nvPr/>
        </p:nvSpPr>
        <p:spPr>
          <a:xfrm>
            <a:off x="8058175" y="4219123"/>
            <a:ext cx="1089879" cy="433316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24FBDDA4-6D23-FECE-F60E-B24E7C62FA92}"/>
              </a:ext>
            </a:extLst>
          </p:cNvPr>
          <p:cNvSpPr/>
          <p:nvPr/>
        </p:nvSpPr>
        <p:spPr>
          <a:xfrm>
            <a:off x="7994022" y="4874018"/>
            <a:ext cx="1089879" cy="433316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3" name="Metin kutusu 112">
            <a:extLst>
              <a:ext uri="{FF2B5EF4-FFF2-40B4-BE49-F238E27FC236}">
                <a16:creationId xmlns:a16="http://schemas.microsoft.com/office/drawing/2014/main" id="{6519C395-4E93-66A7-24C4-D48EC797011E}"/>
              </a:ext>
            </a:extLst>
          </p:cNvPr>
          <p:cNvSpPr txBox="1"/>
          <p:nvPr/>
        </p:nvSpPr>
        <p:spPr>
          <a:xfrm>
            <a:off x="8002036" y="837883"/>
            <a:ext cx="113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Araç Ekle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7C141F90-8AC5-B834-D471-99D92E278550}"/>
              </a:ext>
            </a:extLst>
          </p:cNvPr>
          <p:cNvSpPr txBox="1"/>
          <p:nvPr/>
        </p:nvSpPr>
        <p:spPr>
          <a:xfrm>
            <a:off x="8060751" y="1514832"/>
            <a:ext cx="108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Araç Sil</a:t>
            </a:r>
          </a:p>
        </p:txBody>
      </p:sp>
      <p:sp>
        <p:nvSpPr>
          <p:cNvPr id="114" name="Metin kutusu 113">
            <a:extLst>
              <a:ext uri="{FF2B5EF4-FFF2-40B4-BE49-F238E27FC236}">
                <a16:creationId xmlns:a16="http://schemas.microsoft.com/office/drawing/2014/main" id="{85047E6E-61B0-FF50-7C83-7C9CE6536C1F}"/>
              </a:ext>
            </a:extLst>
          </p:cNvPr>
          <p:cNvSpPr txBox="1"/>
          <p:nvPr/>
        </p:nvSpPr>
        <p:spPr>
          <a:xfrm>
            <a:off x="7975951" y="2861688"/>
            <a:ext cx="12578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00" dirty="0">
                <a:solidFill>
                  <a:schemeClr val="bg1"/>
                </a:solidFill>
              </a:rPr>
              <a:t>Araçları Listele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0AB82C3C-DF50-3D92-E08B-61B072F12F6D}"/>
              </a:ext>
            </a:extLst>
          </p:cNvPr>
          <p:cNvSpPr txBox="1"/>
          <p:nvPr/>
        </p:nvSpPr>
        <p:spPr>
          <a:xfrm>
            <a:off x="8060751" y="2116706"/>
            <a:ext cx="11430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00" dirty="0">
                <a:solidFill>
                  <a:schemeClr val="bg1"/>
                </a:solidFill>
              </a:rPr>
              <a:t>Araç</a:t>
            </a:r>
          </a:p>
          <a:p>
            <a:r>
              <a:rPr lang="tr-TR" sz="1300" dirty="0">
                <a:solidFill>
                  <a:schemeClr val="bg1"/>
                </a:solidFill>
              </a:rPr>
              <a:t>Güncelle</a:t>
            </a:r>
          </a:p>
        </p:txBody>
      </p:sp>
      <p:sp>
        <p:nvSpPr>
          <p:cNvPr id="115" name="Metin kutusu 114">
            <a:extLst>
              <a:ext uri="{FF2B5EF4-FFF2-40B4-BE49-F238E27FC236}">
                <a16:creationId xmlns:a16="http://schemas.microsoft.com/office/drawing/2014/main" id="{3E16AE13-6E3F-A933-A006-9BC18BF0DDF8}"/>
              </a:ext>
            </a:extLst>
          </p:cNvPr>
          <p:cNvSpPr txBox="1"/>
          <p:nvPr/>
        </p:nvSpPr>
        <p:spPr>
          <a:xfrm>
            <a:off x="8159672" y="3460695"/>
            <a:ext cx="11338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00" dirty="0">
                <a:solidFill>
                  <a:schemeClr val="bg1"/>
                </a:solidFill>
              </a:rPr>
              <a:t>Randevu</a:t>
            </a:r>
          </a:p>
          <a:p>
            <a:r>
              <a:rPr lang="tr-TR" sz="1300" dirty="0">
                <a:solidFill>
                  <a:schemeClr val="bg1"/>
                </a:solidFill>
              </a:rPr>
              <a:t>Oluştur</a:t>
            </a:r>
          </a:p>
        </p:txBody>
      </p:sp>
      <p:sp>
        <p:nvSpPr>
          <p:cNvPr id="117" name="Metin kutusu 116">
            <a:extLst>
              <a:ext uri="{FF2B5EF4-FFF2-40B4-BE49-F238E27FC236}">
                <a16:creationId xmlns:a16="http://schemas.microsoft.com/office/drawing/2014/main" id="{D730A8D1-3D21-3C19-BB3B-D51640A2F4E3}"/>
              </a:ext>
            </a:extLst>
          </p:cNvPr>
          <p:cNvSpPr txBox="1"/>
          <p:nvPr/>
        </p:nvSpPr>
        <p:spPr>
          <a:xfrm>
            <a:off x="8020299" y="4258650"/>
            <a:ext cx="1133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>
                <a:solidFill>
                  <a:schemeClr val="bg1"/>
                </a:solidFill>
              </a:rPr>
              <a:t>Randevu Sil</a:t>
            </a:r>
          </a:p>
        </p:txBody>
      </p:sp>
      <p:sp>
        <p:nvSpPr>
          <p:cNvPr id="170" name="Metin kutusu 169">
            <a:extLst>
              <a:ext uri="{FF2B5EF4-FFF2-40B4-BE49-F238E27FC236}">
                <a16:creationId xmlns:a16="http://schemas.microsoft.com/office/drawing/2014/main" id="{C6D9E3BA-7E08-D31F-603E-68BD1B5CDD61}"/>
              </a:ext>
            </a:extLst>
          </p:cNvPr>
          <p:cNvSpPr txBox="1"/>
          <p:nvPr/>
        </p:nvSpPr>
        <p:spPr>
          <a:xfrm>
            <a:off x="8189010" y="6170573"/>
            <a:ext cx="6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Çıkış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C3622087-CCCC-9B73-9778-31CB08CE4384}"/>
              </a:ext>
            </a:extLst>
          </p:cNvPr>
          <p:cNvSpPr/>
          <p:nvPr/>
        </p:nvSpPr>
        <p:spPr>
          <a:xfrm>
            <a:off x="8011331" y="5553574"/>
            <a:ext cx="1089879" cy="433316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6" name="Metin kutusu 115">
            <a:extLst>
              <a:ext uri="{FF2B5EF4-FFF2-40B4-BE49-F238E27FC236}">
                <a16:creationId xmlns:a16="http://schemas.microsoft.com/office/drawing/2014/main" id="{07DFABF7-9C02-8281-A33A-C57FBF4EBDE1}"/>
              </a:ext>
            </a:extLst>
          </p:cNvPr>
          <p:cNvSpPr txBox="1"/>
          <p:nvPr/>
        </p:nvSpPr>
        <p:spPr>
          <a:xfrm>
            <a:off x="8031080" y="5524010"/>
            <a:ext cx="11415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00" dirty="0">
                <a:solidFill>
                  <a:schemeClr val="bg1"/>
                </a:solidFill>
              </a:rPr>
              <a:t>Randevu</a:t>
            </a:r>
          </a:p>
          <a:p>
            <a:r>
              <a:rPr lang="tr-TR" sz="1300" dirty="0">
                <a:solidFill>
                  <a:schemeClr val="bg1"/>
                </a:solidFill>
              </a:rPr>
              <a:t>Güncelle</a:t>
            </a:r>
          </a:p>
        </p:txBody>
      </p:sp>
      <p:sp>
        <p:nvSpPr>
          <p:cNvPr id="118" name="Metin kutusu 117">
            <a:extLst>
              <a:ext uri="{FF2B5EF4-FFF2-40B4-BE49-F238E27FC236}">
                <a16:creationId xmlns:a16="http://schemas.microsoft.com/office/drawing/2014/main" id="{63E295F3-F52A-AF6B-ED0B-FC017AFB8C93}"/>
              </a:ext>
            </a:extLst>
          </p:cNvPr>
          <p:cNvSpPr txBox="1"/>
          <p:nvPr/>
        </p:nvSpPr>
        <p:spPr>
          <a:xfrm>
            <a:off x="7984661" y="4845007"/>
            <a:ext cx="13464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00" dirty="0">
                <a:solidFill>
                  <a:schemeClr val="bg1"/>
                </a:solidFill>
              </a:rPr>
              <a:t>Randevuları</a:t>
            </a:r>
          </a:p>
          <a:p>
            <a:r>
              <a:rPr lang="tr-TR" sz="1300" dirty="0">
                <a:solidFill>
                  <a:schemeClr val="bg1"/>
                </a:solidFill>
              </a:rPr>
              <a:t>Listele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EF2F768F-6C44-151B-1362-B1FF4D96C8AB}"/>
              </a:ext>
            </a:extLst>
          </p:cNvPr>
          <p:cNvCxnSpPr>
            <a:cxnSpLocks/>
          </p:cNvCxnSpPr>
          <p:nvPr/>
        </p:nvCxnSpPr>
        <p:spPr>
          <a:xfrm>
            <a:off x="7156380" y="6337775"/>
            <a:ext cx="838892" cy="1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Düz Bağlayıcı 33">
            <a:extLst>
              <a:ext uri="{FF2B5EF4-FFF2-40B4-BE49-F238E27FC236}">
                <a16:creationId xmlns:a16="http://schemas.microsoft.com/office/drawing/2014/main" id="{C86B3B69-E567-7B86-937B-50CD951D2D4F}"/>
              </a:ext>
            </a:extLst>
          </p:cNvPr>
          <p:cNvCxnSpPr>
            <a:cxnSpLocks/>
            <a:stCxn id="117" idx="3"/>
          </p:cNvCxnSpPr>
          <p:nvPr/>
        </p:nvCxnSpPr>
        <p:spPr>
          <a:xfrm flipV="1">
            <a:off x="9154156" y="4411830"/>
            <a:ext cx="13622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Düz Bağlayıcı 35">
            <a:extLst>
              <a:ext uri="{FF2B5EF4-FFF2-40B4-BE49-F238E27FC236}">
                <a16:creationId xmlns:a16="http://schemas.microsoft.com/office/drawing/2014/main" id="{F14DFE7A-3C57-16D0-B4B1-E6BF3340736E}"/>
              </a:ext>
            </a:extLst>
          </p:cNvPr>
          <p:cNvCxnSpPr>
            <a:cxnSpLocks/>
          </p:cNvCxnSpPr>
          <p:nvPr/>
        </p:nvCxnSpPr>
        <p:spPr>
          <a:xfrm flipV="1">
            <a:off x="9104907" y="5066734"/>
            <a:ext cx="141150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Düz Bağlayıcı 39">
            <a:extLst>
              <a:ext uri="{FF2B5EF4-FFF2-40B4-BE49-F238E27FC236}">
                <a16:creationId xmlns:a16="http://schemas.microsoft.com/office/drawing/2014/main" id="{52119687-E50E-1642-BF0D-074E0F84A609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9172602" y="5727539"/>
            <a:ext cx="134381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Düz Ok Bağlayıcısı 73">
            <a:extLst>
              <a:ext uri="{FF2B5EF4-FFF2-40B4-BE49-F238E27FC236}">
                <a16:creationId xmlns:a16="http://schemas.microsoft.com/office/drawing/2014/main" id="{D7AC03E4-C421-DE97-78BE-B0435B51AB35}"/>
              </a:ext>
            </a:extLst>
          </p:cNvPr>
          <p:cNvCxnSpPr>
            <a:cxnSpLocks/>
          </p:cNvCxnSpPr>
          <p:nvPr/>
        </p:nvCxnSpPr>
        <p:spPr>
          <a:xfrm>
            <a:off x="880971" y="2297898"/>
            <a:ext cx="2139100" cy="8065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Düz Ok Bağlayıcısı 80">
            <a:extLst>
              <a:ext uri="{FF2B5EF4-FFF2-40B4-BE49-F238E27FC236}">
                <a16:creationId xmlns:a16="http://schemas.microsoft.com/office/drawing/2014/main" id="{35051221-9CCB-FECE-B879-A1B145DA06F7}"/>
              </a:ext>
            </a:extLst>
          </p:cNvPr>
          <p:cNvCxnSpPr>
            <a:cxnSpLocks/>
          </p:cNvCxnSpPr>
          <p:nvPr/>
        </p:nvCxnSpPr>
        <p:spPr>
          <a:xfrm>
            <a:off x="5922237" y="519232"/>
            <a:ext cx="14770" cy="250428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1" name="Dikdörtgen 90">
            <a:extLst>
              <a:ext uri="{FF2B5EF4-FFF2-40B4-BE49-F238E27FC236}">
                <a16:creationId xmlns:a16="http://schemas.microsoft.com/office/drawing/2014/main" id="{2FDD0FDC-0169-6825-91B2-12E9916A4617}"/>
              </a:ext>
            </a:extLst>
          </p:cNvPr>
          <p:cNvSpPr/>
          <p:nvPr/>
        </p:nvSpPr>
        <p:spPr>
          <a:xfrm>
            <a:off x="9456280" y="3582357"/>
            <a:ext cx="784150" cy="337337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3" name="Metin kutusu 92">
            <a:extLst>
              <a:ext uri="{FF2B5EF4-FFF2-40B4-BE49-F238E27FC236}">
                <a16:creationId xmlns:a16="http://schemas.microsoft.com/office/drawing/2014/main" id="{AC26A93C-BA48-23F4-F740-86F46ED70780}"/>
              </a:ext>
            </a:extLst>
          </p:cNvPr>
          <p:cNvSpPr txBox="1"/>
          <p:nvPr/>
        </p:nvSpPr>
        <p:spPr>
          <a:xfrm>
            <a:off x="9465016" y="3612525"/>
            <a:ext cx="1024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Mail yolla</a:t>
            </a:r>
          </a:p>
        </p:txBody>
      </p:sp>
      <p:cxnSp>
        <p:nvCxnSpPr>
          <p:cNvPr id="94" name="Düz Bağlayıcı 93">
            <a:extLst>
              <a:ext uri="{FF2B5EF4-FFF2-40B4-BE49-F238E27FC236}">
                <a16:creationId xmlns:a16="http://schemas.microsoft.com/office/drawing/2014/main" id="{0552626C-ACD5-1BDC-CD30-7B09D41AA157}"/>
              </a:ext>
            </a:extLst>
          </p:cNvPr>
          <p:cNvCxnSpPr>
            <a:cxnSpLocks/>
          </p:cNvCxnSpPr>
          <p:nvPr/>
        </p:nvCxnSpPr>
        <p:spPr>
          <a:xfrm>
            <a:off x="10221629" y="3739333"/>
            <a:ext cx="27299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Düz Bağlayıcı 121">
            <a:extLst>
              <a:ext uri="{FF2B5EF4-FFF2-40B4-BE49-F238E27FC236}">
                <a16:creationId xmlns:a16="http://schemas.microsoft.com/office/drawing/2014/main" id="{2F910020-0127-0EAB-62CD-BAEAC8B0B184}"/>
              </a:ext>
            </a:extLst>
          </p:cNvPr>
          <p:cNvCxnSpPr>
            <a:cxnSpLocks/>
          </p:cNvCxnSpPr>
          <p:nvPr/>
        </p:nvCxnSpPr>
        <p:spPr>
          <a:xfrm>
            <a:off x="5916291" y="521261"/>
            <a:ext cx="458349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9" name="Dikdörtgen 128">
            <a:extLst>
              <a:ext uri="{FF2B5EF4-FFF2-40B4-BE49-F238E27FC236}">
                <a16:creationId xmlns:a16="http://schemas.microsoft.com/office/drawing/2014/main" id="{E65AEF37-294D-03D9-49B1-8A3783B92DA3}"/>
              </a:ext>
            </a:extLst>
          </p:cNvPr>
          <p:cNvSpPr/>
          <p:nvPr/>
        </p:nvSpPr>
        <p:spPr>
          <a:xfrm>
            <a:off x="5071544" y="4626658"/>
            <a:ext cx="1243149" cy="451690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30" name="Düz Ok Bağlayıcısı 129">
            <a:extLst>
              <a:ext uri="{FF2B5EF4-FFF2-40B4-BE49-F238E27FC236}">
                <a16:creationId xmlns:a16="http://schemas.microsoft.com/office/drawing/2014/main" id="{C8A3728D-9BDB-80B5-C102-91A13DBCFB90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4304567" y="4828028"/>
            <a:ext cx="766977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2" name="Metin kutusu 131">
            <a:extLst>
              <a:ext uri="{FF2B5EF4-FFF2-40B4-BE49-F238E27FC236}">
                <a16:creationId xmlns:a16="http://schemas.microsoft.com/office/drawing/2014/main" id="{4726233A-7090-72F6-AF8A-F783BE21B14D}"/>
              </a:ext>
            </a:extLst>
          </p:cNvPr>
          <p:cNvSpPr txBox="1"/>
          <p:nvPr/>
        </p:nvSpPr>
        <p:spPr>
          <a:xfrm>
            <a:off x="5293312" y="4667837"/>
            <a:ext cx="9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Çıkış</a:t>
            </a:r>
          </a:p>
        </p:txBody>
      </p:sp>
      <p:cxnSp>
        <p:nvCxnSpPr>
          <p:cNvPr id="133" name="Düz Bağlayıcı 132">
            <a:extLst>
              <a:ext uri="{FF2B5EF4-FFF2-40B4-BE49-F238E27FC236}">
                <a16:creationId xmlns:a16="http://schemas.microsoft.com/office/drawing/2014/main" id="{B2E42D98-F8DD-B763-82E3-B6C29E101E6C}"/>
              </a:ext>
            </a:extLst>
          </p:cNvPr>
          <p:cNvCxnSpPr>
            <a:cxnSpLocks/>
          </p:cNvCxnSpPr>
          <p:nvPr/>
        </p:nvCxnSpPr>
        <p:spPr>
          <a:xfrm>
            <a:off x="8514619" y="6565797"/>
            <a:ext cx="0" cy="16217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Düz Bağlayıcı 134">
            <a:extLst>
              <a:ext uri="{FF2B5EF4-FFF2-40B4-BE49-F238E27FC236}">
                <a16:creationId xmlns:a16="http://schemas.microsoft.com/office/drawing/2014/main" id="{655A7466-D0C5-3F4A-0A48-00D4C277B377}"/>
              </a:ext>
            </a:extLst>
          </p:cNvPr>
          <p:cNvCxnSpPr>
            <a:cxnSpLocks/>
          </p:cNvCxnSpPr>
          <p:nvPr/>
        </p:nvCxnSpPr>
        <p:spPr>
          <a:xfrm>
            <a:off x="709097" y="6720093"/>
            <a:ext cx="7814729" cy="787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Düz Bağlayıcı 136">
            <a:extLst>
              <a:ext uri="{FF2B5EF4-FFF2-40B4-BE49-F238E27FC236}">
                <a16:creationId xmlns:a16="http://schemas.microsoft.com/office/drawing/2014/main" id="{16C1C195-0F75-5CDF-913A-24BBD4E5B9F9}"/>
              </a:ext>
            </a:extLst>
          </p:cNvPr>
          <p:cNvCxnSpPr>
            <a:cxnSpLocks/>
          </p:cNvCxnSpPr>
          <p:nvPr/>
        </p:nvCxnSpPr>
        <p:spPr>
          <a:xfrm>
            <a:off x="5566567" y="5066734"/>
            <a:ext cx="0" cy="166123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Düz Bağlayıcı 138">
            <a:extLst>
              <a:ext uri="{FF2B5EF4-FFF2-40B4-BE49-F238E27FC236}">
                <a16:creationId xmlns:a16="http://schemas.microsoft.com/office/drawing/2014/main" id="{5B4DA81C-28AC-2075-7944-B87CA488B0D5}"/>
              </a:ext>
            </a:extLst>
          </p:cNvPr>
          <p:cNvCxnSpPr>
            <a:cxnSpLocks/>
          </p:cNvCxnSpPr>
          <p:nvPr/>
        </p:nvCxnSpPr>
        <p:spPr>
          <a:xfrm flipV="1">
            <a:off x="2133316" y="4723694"/>
            <a:ext cx="10781" cy="108125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Düz Ok Bağlayıcısı 142">
            <a:extLst>
              <a:ext uri="{FF2B5EF4-FFF2-40B4-BE49-F238E27FC236}">
                <a16:creationId xmlns:a16="http://schemas.microsoft.com/office/drawing/2014/main" id="{DFE37B4B-DEE2-FA6E-AC12-4780981A6D0A}"/>
              </a:ext>
            </a:extLst>
          </p:cNvPr>
          <p:cNvCxnSpPr>
            <a:cxnSpLocks/>
          </p:cNvCxnSpPr>
          <p:nvPr/>
        </p:nvCxnSpPr>
        <p:spPr>
          <a:xfrm>
            <a:off x="2139363" y="4715222"/>
            <a:ext cx="831303" cy="5849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0" name="Düz Bağlayıcı 149">
            <a:extLst>
              <a:ext uri="{FF2B5EF4-FFF2-40B4-BE49-F238E27FC236}">
                <a16:creationId xmlns:a16="http://schemas.microsoft.com/office/drawing/2014/main" id="{103D5871-7D7A-312D-41B3-048A2F8747BC}"/>
              </a:ext>
            </a:extLst>
          </p:cNvPr>
          <p:cNvCxnSpPr>
            <a:cxnSpLocks/>
          </p:cNvCxnSpPr>
          <p:nvPr/>
        </p:nvCxnSpPr>
        <p:spPr>
          <a:xfrm flipV="1">
            <a:off x="7139674" y="3416010"/>
            <a:ext cx="40342" cy="29454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6" name="Düz Bağlayıcı 165">
            <a:extLst>
              <a:ext uri="{FF2B5EF4-FFF2-40B4-BE49-F238E27FC236}">
                <a16:creationId xmlns:a16="http://schemas.microsoft.com/office/drawing/2014/main" id="{4C57FB8B-5229-FC15-A791-D5D4DBD2DEC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180016" y="3703925"/>
            <a:ext cx="837530" cy="1584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8" name="Dikdörtgen 177">
            <a:extLst>
              <a:ext uri="{FF2B5EF4-FFF2-40B4-BE49-F238E27FC236}">
                <a16:creationId xmlns:a16="http://schemas.microsoft.com/office/drawing/2014/main" id="{41FD8542-A898-5429-C6FB-B3EB9FF29F88}"/>
              </a:ext>
            </a:extLst>
          </p:cNvPr>
          <p:cNvSpPr/>
          <p:nvPr/>
        </p:nvSpPr>
        <p:spPr>
          <a:xfrm>
            <a:off x="1600172" y="5811271"/>
            <a:ext cx="905099" cy="413509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9" name="Metin kutusu 178">
            <a:extLst>
              <a:ext uri="{FF2B5EF4-FFF2-40B4-BE49-F238E27FC236}">
                <a16:creationId xmlns:a16="http://schemas.microsoft.com/office/drawing/2014/main" id="{BD0F528C-B27E-F1B3-ACB3-0085E63A82F7}"/>
              </a:ext>
            </a:extLst>
          </p:cNvPr>
          <p:cNvSpPr txBox="1"/>
          <p:nvPr/>
        </p:nvSpPr>
        <p:spPr>
          <a:xfrm>
            <a:off x="1611393" y="5872820"/>
            <a:ext cx="10998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00" dirty="0">
                <a:solidFill>
                  <a:schemeClr val="bg1"/>
                </a:solidFill>
              </a:rPr>
              <a:t>Mail Yolla</a:t>
            </a:r>
          </a:p>
        </p:txBody>
      </p:sp>
      <p:cxnSp>
        <p:nvCxnSpPr>
          <p:cNvPr id="184" name="Düz Ok Bağlayıcısı 183">
            <a:extLst>
              <a:ext uri="{FF2B5EF4-FFF2-40B4-BE49-F238E27FC236}">
                <a16:creationId xmlns:a16="http://schemas.microsoft.com/office/drawing/2014/main" id="{7F7EFC51-5652-6FC3-1EE9-AE0058A33F8B}"/>
              </a:ext>
            </a:extLst>
          </p:cNvPr>
          <p:cNvCxnSpPr>
            <a:cxnSpLocks/>
          </p:cNvCxnSpPr>
          <p:nvPr/>
        </p:nvCxnSpPr>
        <p:spPr>
          <a:xfrm flipV="1">
            <a:off x="709097" y="5524010"/>
            <a:ext cx="0" cy="1196083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Dikdörtgen 186">
            <a:extLst>
              <a:ext uri="{FF2B5EF4-FFF2-40B4-BE49-F238E27FC236}">
                <a16:creationId xmlns:a16="http://schemas.microsoft.com/office/drawing/2014/main" id="{3F6194B1-FDF0-F478-7C30-DD67CCB51F4B}"/>
              </a:ext>
            </a:extLst>
          </p:cNvPr>
          <p:cNvSpPr/>
          <p:nvPr/>
        </p:nvSpPr>
        <p:spPr>
          <a:xfrm>
            <a:off x="313407" y="5110501"/>
            <a:ext cx="905099" cy="413509"/>
          </a:xfrm>
          <a:prstGeom prst="rect">
            <a:avLst/>
          </a:prstGeom>
          <a:solidFill>
            <a:srgbClr val="935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8" name="Metin kutusu 187">
            <a:extLst>
              <a:ext uri="{FF2B5EF4-FFF2-40B4-BE49-F238E27FC236}">
                <a16:creationId xmlns:a16="http://schemas.microsoft.com/office/drawing/2014/main" id="{6F35960E-5C75-4A5A-94F8-F42A7E3A707C}"/>
              </a:ext>
            </a:extLst>
          </p:cNvPr>
          <p:cNvSpPr txBox="1"/>
          <p:nvPr/>
        </p:nvSpPr>
        <p:spPr>
          <a:xfrm>
            <a:off x="421881" y="5094213"/>
            <a:ext cx="64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Bitir</a:t>
            </a:r>
          </a:p>
        </p:txBody>
      </p:sp>
      <p:cxnSp>
        <p:nvCxnSpPr>
          <p:cNvPr id="189" name="Düz Bağlayıcı 188">
            <a:extLst>
              <a:ext uri="{FF2B5EF4-FFF2-40B4-BE49-F238E27FC236}">
                <a16:creationId xmlns:a16="http://schemas.microsoft.com/office/drawing/2014/main" id="{26A9289C-9354-8DB4-A715-5BB88242568A}"/>
              </a:ext>
            </a:extLst>
          </p:cNvPr>
          <p:cNvCxnSpPr>
            <a:cxnSpLocks/>
          </p:cNvCxnSpPr>
          <p:nvPr/>
        </p:nvCxnSpPr>
        <p:spPr>
          <a:xfrm flipV="1">
            <a:off x="2514596" y="6000149"/>
            <a:ext cx="49605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995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kitap dolabı, kitap, metin, raf içeren bir resim&#10;&#10;Açıklama otomatik olarak oluşturuldu">
            <a:extLst>
              <a:ext uri="{FF2B5EF4-FFF2-40B4-BE49-F238E27FC236}">
                <a16:creationId xmlns:a16="http://schemas.microsoft.com/office/drawing/2014/main" id="{ACECC4E2-1381-1A96-3A7D-8F759788A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DA5593C-8A24-9CE2-D4DD-3AFF8A56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tr-TR" sz="3000"/>
              <a:t>Kullanılan kütüphaneler ve alt teknolojiler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8E6C4C-5768-0657-E370-7BBE609B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dirty="0">
                <a:highlight>
                  <a:srgbClr val="000000"/>
                </a:highlight>
              </a:rPr>
              <a:t>Bu kod parçasında, genel olarak C# dilinde sıkça kullanılan temel kütüphanelerden olan </a:t>
            </a:r>
            <a:r>
              <a:rPr lang="tr-TR" dirty="0" err="1">
                <a:highlight>
                  <a:srgbClr val="000000"/>
                </a:highlight>
              </a:rPr>
              <a:t>System</a:t>
            </a:r>
            <a:r>
              <a:rPr lang="tr-TR" dirty="0">
                <a:highlight>
                  <a:srgbClr val="000000"/>
                </a:highlight>
              </a:rPr>
              <a:t> ve </a:t>
            </a:r>
            <a:r>
              <a:rPr lang="tr-TR" dirty="0" err="1">
                <a:highlight>
                  <a:srgbClr val="000000"/>
                </a:highlight>
              </a:rPr>
              <a:t>System.Collections.Generic</a:t>
            </a:r>
            <a:r>
              <a:rPr lang="tr-TR" dirty="0">
                <a:highlight>
                  <a:srgbClr val="000000"/>
                </a:highlight>
              </a:rPr>
              <a:t> kütüphaneleri kullanılmıştır.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dirty="0" err="1">
                <a:highlight>
                  <a:srgbClr val="000000"/>
                </a:highlight>
              </a:rPr>
              <a:t>Ai</a:t>
            </a:r>
            <a:r>
              <a:rPr lang="tr-TR" dirty="0">
                <a:highlight>
                  <a:srgbClr val="000000"/>
                </a:highlight>
              </a:rPr>
              <a:t> destekli Visual </a:t>
            </a:r>
            <a:r>
              <a:rPr lang="tr-TR" dirty="0" err="1">
                <a:highlight>
                  <a:srgbClr val="000000"/>
                </a:highlight>
              </a:rPr>
              <a:t>Studio</a:t>
            </a:r>
            <a:r>
              <a:rPr lang="tr-TR" dirty="0">
                <a:highlight>
                  <a:srgbClr val="000000"/>
                </a:highlight>
              </a:rPr>
              <a:t> teknolojilerinden destek alınmıştır.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73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83CBCD7-322E-A1FE-58CA-37A3A29AA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0417" r="-1" b="2333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0B5F2EF-C3EF-A37C-D9DE-1CDDDD1D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>
                <a:latin typeface="Amasis MT Pro Black" panose="02040A04050005020304" pitchFamily="18" charset="-94"/>
              </a:rPr>
              <a:t>D</a:t>
            </a:r>
            <a:r>
              <a:rPr lang="tr-TR" sz="4800" dirty="0">
                <a:latin typeface="Amasis MT Pro Black" panose="02040A04050005020304" pitchFamily="18" charset="-94"/>
              </a:rPr>
              <a:t>i</a:t>
            </a:r>
            <a:r>
              <a:rPr lang="en-US" sz="4800" dirty="0" err="1">
                <a:latin typeface="Amasis MT Pro Black" panose="02040A04050005020304" pitchFamily="18" charset="-94"/>
              </a:rPr>
              <a:t>nled</a:t>
            </a:r>
            <a:r>
              <a:rPr lang="tr-TR" sz="4800" dirty="0">
                <a:latin typeface="Amasis MT Pro Black" panose="02040A04050005020304" pitchFamily="18" charset="-94"/>
              </a:rPr>
              <a:t>iğini</a:t>
            </a:r>
            <a:r>
              <a:rPr lang="en-US" sz="4800" dirty="0">
                <a:latin typeface="Amasis MT Pro Black" panose="02040A04050005020304" pitchFamily="18" charset="-94"/>
              </a:rPr>
              <a:t>z </a:t>
            </a:r>
            <a:r>
              <a:rPr lang="tr-TR" sz="4800" dirty="0">
                <a:latin typeface="Amasis MT Pro Black" panose="02040A04050005020304" pitchFamily="18" charset="-94"/>
              </a:rPr>
              <a:t>içi</a:t>
            </a:r>
            <a:r>
              <a:rPr lang="en-US" sz="4800" dirty="0">
                <a:latin typeface="Amasis MT Pro Black" panose="02040A04050005020304" pitchFamily="18" charset="-94"/>
              </a:rPr>
              <a:t>n </a:t>
            </a:r>
            <a:r>
              <a:rPr lang="en-US" sz="4800" dirty="0" err="1">
                <a:latin typeface="Amasis MT Pro Black" panose="02040A04050005020304" pitchFamily="18" charset="-94"/>
              </a:rPr>
              <a:t>teşekkür</a:t>
            </a:r>
            <a:r>
              <a:rPr lang="en-US" sz="4800" dirty="0">
                <a:latin typeface="Amasis MT Pro Black" panose="02040A04050005020304" pitchFamily="18" charset="-94"/>
              </a:rPr>
              <a:t> </a:t>
            </a:r>
            <a:r>
              <a:rPr lang="en-US" sz="4800" dirty="0" err="1">
                <a:latin typeface="Amasis MT Pro Black" panose="02040A04050005020304" pitchFamily="18" charset="-94"/>
              </a:rPr>
              <a:t>eder</a:t>
            </a:r>
            <a:r>
              <a:rPr lang="tr-TR" sz="4800" dirty="0">
                <a:latin typeface="Amasis MT Pro Black" panose="02040A04050005020304" pitchFamily="18" charset="-94"/>
              </a:rPr>
              <a:t>i</a:t>
            </a:r>
            <a:r>
              <a:rPr lang="en-US" sz="4800" dirty="0">
                <a:latin typeface="Amasis MT Pro Black" panose="02040A04050005020304" pitchFamily="18" charset="-94"/>
              </a:rPr>
              <a:t>z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0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1A1E59-FECF-D25E-02A3-0BBFAEAF6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666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8CF075D-778E-F358-FFCF-1E84EFDE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tr-TR" dirty="0"/>
              <a:t>Araç Kiralama Takip Sistemi Nedir 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0D7B56-0928-CD91-334E-9F6715D40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tr-TR" dirty="0"/>
              <a:t>Bu sistemin amacı ülkemizde önde gelen sektörlerden biri olan araç kiralama firmalarının dijitalleşip çağımıza ayak uydurmasına aynı zamanda kendilerinin de işlerinin kolaylaştırılmasına ön ayak olmaktır.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45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Başlık 9">
            <a:extLst>
              <a:ext uri="{FF2B5EF4-FFF2-40B4-BE49-F238E27FC236}">
                <a16:creationId xmlns:a16="http://schemas.microsoft.com/office/drawing/2014/main" id="{CB08461B-1A81-0165-4B7B-E7175DAD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6794798" cy="1049235"/>
          </a:xfrm>
        </p:spPr>
        <p:txBody>
          <a:bodyPr>
            <a:normAutofit/>
          </a:bodyPr>
          <a:lstStyle/>
          <a:p>
            <a:r>
              <a:rPr lang="tr-TR" b="1"/>
              <a:t>Bu sistemin getirileri nelerdir ?</a:t>
            </a:r>
            <a:endParaRPr lang="tr-TR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09FAEA-A7B5-B38A-5A50-4EA8637E8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  <a:buClr>
                <a:srgbClr val="F7A537"/>
              </a:buClr>
            </a:pPr>
            <a:r>
              <a:rPr lang="tr-TR" sz="5600"/>
              <a:t>Otomatik veri girişi ve güncelleme, hatalı bilgi girişlerini önleyerek daha doğru ve güvenilir veri setleri elde etmenizi sağlar.</a:t>
            </a:r>
          </a:p>
          <a:p>
            <a:pPr>
              <a:lnSpc>
                <a:spcPct val="110000"/>
              </a:lnSpc>
              <a:buClr>
                <a:srgbClr val="F7A537"/>
              </a:buClr>
            </a:pPr>
            <a:r>
              <a:rPr lang="tr-TR" sz="5600"/>
              <a:t>Müşteriler yaptıkları randevuyu mail yolu ile onay alıp doğrulayabiliyorlar.</a:t>
            </a:r>
          </a:p>
          <a:p>
            <a:pPr>
              <a:lnSpc>
                <a:spcPct val="110000"/>
              </a:lnSpc>
              <a:buClr>
                <a:srgbClr val="F7A537"/>
              </a:buClr>
            </a:pPr>
            <a:r>
              <a:rPr lang="tr-TR" sz="5600"/>
              <a:t>Otomatik rezervasyon ve bilgi girişi ile işlemlerin hızlanması, personelin zamanını daha verimli kullanmalarını sağlar.</a:t>
            </a:r>
          </a:p>
          <a:p>
            <a:pPr>
              <a:lnSpc>
                <a:spcPct val="110000"/>
              </a:lnSpc>
              <a:buClr>
                <a:srgbClr val="F7A537"/>
              </a:buClr>
            </a:pPr>
            <a:r>
              <a:rPr lang="tr-TR" sz="5600"/>
              <a:t>Müşteri bilgilerini ve rezervasyonları daha etkili bir şekilde yöneterek, müşterilere daha hızlı ve kişiselleştirilmiş hizmet sunabilir.</a:t>
            </a:r>
          </a:p>
          <a:p>
            <a:pPr>
              <a:lnSpc>
                <a:spcPct val="110000"/>
              </a:lnSpc>
              <a:buClr>
                <a:srgbClr val="F7A537"/>
              </a:buClr>
            </a:pPr>
            <a:r>
              <a:rPr lang="tr-TR" sz="5600"/>
              <a:t>Araçların durumu, konumu ve bakım ihtiyaçları gibi faktörleri izleyerek, stok yönetimini optimize eder ve araçların kullanılabilirliğini artırır.</a:t>
            </a:r>
          </a:p>
          <a:p>
            <a:pPr>
              <a:lnSpc>
                <a:spcPct val="110000"/>
              </a:lnSpc>
              <a:buClr>
                <a:srgbClr val="F7A537"/>
              </a:buClr>
            </a:pPr>
            <a:r>
              <a:rPr lang="tr-TR" sz="5600"/>
              <a:t>İşle ilgili verileri analiz ederek, iş performansını değerlendirmenizi ve stratejik kararlar almanızı sağlayan raporlar sunar.</a:t>
            </a:r>
          </a:p>
          <a:p>
            <a:pPr>
              <a:lnSpc>
                <a:spcPct val="110000"/>
              </a:lnSpc>
              <a:buClr>
                <a:srgbClr val="F7A537"/>
              </a:buClr>
            </a:pPr>
            <a:r>
              <a:rPr lang="tr-TR" sz="5600"/>
              <a:t>Otomatik fatura oluşturma ve ödeme takibi, finansal işlemleri düzenler ve iş süreçlerini daha verimli hale getirir.</a:t>
            </a:r>
          </a:p>
          <a:p>
            <a:pPr>
              <a:lnSpc>
                <a:spcPct val="110000"/>
              </a:lnSpc>
              <a:buClr>
                <a:srgbClr val="F7A537"/>
              </a:buClr>
            </a:pPr>
            <a:r>
              <a:rPr lang="tr-TR" sz="5600"/>
              <a:t>Cep telefonları veya tabletler aracılığıyla sistem erişimi sağlayarak, kullanıcıların her yerden işlemleri gerçekleştirmelerine olanak tanır.</a:t>
            </a:r>
          </a:p>
          <a:p>
            <a:pPr>
              <a:lnSpc>
                <a:spcPct val="110000"/>
              </a:lnSpc>
              <a:buClr>
                <a:srgbClr val="F7A537"/>
              </a:buClr>
            </a:pPr>
            <a:r>
              <a:rPr lang="tr-TR" sz="5600"/>
              <a:t>Otomatikleştirilmiş işlemler ve veri yönetimi, personel verimliliğini artırır ve iş süreçlerini daha hızlı bir şekilde tamamlamanıza yardımcı olur.</a:t>
            </a:r>
          </a:p>
          <a:p>
            <a:pPr>
              <a:lnSpc>
                <a:spcPct val="110000"/>
              </a:lnSpc>
              <a:buClr>
                <a:srgbClr val="F7A537"/>
              </a:buClr>
            </a:pPr>
            <a:r>
              <a:rPr lang="tr-TR" sz="5600"/>
              <a:t>C# gibi modern programlama dilleri kullanmak, yazılım güncellemelerini ve bakım işlemlerini daha kolay ve hızlı bir şekilde gerçekleştirmenizi sağlar.</a:t>
            </a:r>
          </a:p>
          <a:p>
            <a:pPr>
              <a:lnSpc>
                <a:spcPct val="110000"/>
              </a:lnSpc>
              <a:buClr>
                <a:srgbClr val="F7A537"/>
              </a:buClr>
            </a:pPr>
            <a:endParaRPr lang="tr-TR" sz="11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6CC84EAE-E6C6-7CC0-6A8E-E00752D5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4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C8823AE-0389-B554-417F-B739F6E88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"/>
          <a:stretch/>
        </p:blipFill>
        <p:spPr>
          <a:xfrm>
            <a:off x="0" y="0"/>
            <a:ext cx="12191695" cy="6857990"/>
          </a:xfrm>
          <a:prstGeom prst="rect">
            <a:avLst/>
          </a:prstGeom>
        </p:spPr>
      </p:pic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BDD5A6-344C-D83F-9303-615EBDD3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760" y="1034126"/>
            <a:ext cx="3193050" cy="883055"/>
          </a:xfrm>
        </p:spPr>
        <p:txBody>
          <a:bodyPr anchor="ctr">
            <a:normAutofit fontScale="90000"/>
          </a:bodyPr>
          <a:lstStyle/>
          <a:p>
            <a:r>
              <a:rPr lang="tr-TR" dirty="0"/>
              <a:t>Genel</a:t>
            </a:r>
            <a:br>
              <a:rPr lang="tr-TR" dirty="0"/>
            </a:br>
            <a:r>
              <a:rPr lang="tr-TR" dirty="0"/>
              <a:t>bakış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FFBC72D7-5CA5-196A-89F6-8A04FF432559}"/>
              </a:ext>
            </a:extLst>
          </p:cNvPr>
          <p:cNvSpPr txBox="1"/>
          <p:nvPr/>
        </p:nvSpPr>
        <p:spPr>
          <a:xfrm>
            <a:off x="4323320" y="1290988"/>
            <a:ext cx="418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Yönetici Girişi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8E5199F-FAAE-E367-2A33-D725821F2F48}"/>
              </a:ext>
            </a:extLst>
          </p:cNvPr>
          <p:cNvSpPr txBox="1"/>
          <p:nvPr/>
        </p:nvSpPr>
        <p:spPr>
          <a:xfrm>
            <a:off x="9260732" y="1290988"/>
            <a:ext cx="163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Müşteri Girişi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5AADA3F-F731-085F-9D18-226E7AE1C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06" y="2773915"/>
            <a:ext cx="4040347" cy="156462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2F419C4-0D59-28A5-5438-C35FCAA51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850" y="1757508"/>
            <a:ext cx="2883312" cy="1395919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4EA70F4F-72EB-F468-3BB7-CCE5CE761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146" y="3429000"/>
            <a:ext cx="2918016" cy="1828800"/>
          </a:xfrm>
          <a:prstGeom prst="rect">
            <a:avLst/>
          </a:prstGeom>
        </p:spPr>
      </p:pic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214764AD-985F-E7F0-B270-8B352FBDEF76}"/>
              </a:ext>
            </a:extLst>
          </p:cNvPr>
          <p:cNvCxnSpPr/>
          <p:nvPr/>
        </p:nvCxnSpPr>
        <p:spPr>
          <a:xfrm>
            <a:off x="4973850" y="3280095"/>
            <a:ext cx="2883312" cy="0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Düz Bağlayıcı 17">
            <a:extLst>
              <a:ext uri="{FF2B5EF4-FFF2-40B4-BE49-F238E27FC236}">
                <a16:creationId xmlns:a16="http://schemas.microsoft.com/office/drawing/2014/main" id="{F6364C0B-D5D6-3D1E-098E-6F7AB82B8092}"/>
              </a:ext>
            </a:extLst>
          </p:cNvPr>
          <p:cNvCxnSpPr/>
          <p:nvPr/>
        </p:nvCxnSpPr>
        <p:spPr>
          <a:xfrm>
            <a:off x="8137321" y="1535185"/>
            <a:ext cx="0" cy="372261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800EF56B-8418-AA82-6AA1-DA5A3219D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8656" y="1987219"/>
            <a:ext cx="3607637" cy="13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38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taşıt, araç, kara taşıtı, tekerlek, gökyüzü içeren bir resim&#10;&#10;Açıklama otomatik olarak oluşturuldu">
            <a:extLst>
              <a:ext uri="{FF2B5EF4-FFF2-40B4-BE49-F238E27FC236}">
                <a16:creationId xmlns:a16="http://schemas.microsoft.com/office/drawing/2014/main" id="{CFE484A4-8CFF-87D1-7326-292239055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aşlık 10">
            <a:extLst>
              <a:ext uri="{FF2B5EF4-FFF2-40B4-BE49-F238E27FC236}">
                <a16:creationId xmlns:a16="http://schemas.microsoft.com/office/drawing/2014/main" id="{9062CC82-2F1B-309C-52DD-92D68EA3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30" y="2904382"/>
            <a:ext cx="2331856" cy="1049235"/>
          </a:xfrm>
        </p:spPr>
        <p:txBody>
          <a:bodyPr>
            <a:normAutofit fontScale="90000"/>
          </a:bodyPr>
          <a:lstStyle/>
          <a:p>
            <a:r>
              <a:rPr kumimoji="0" lang="en-US" sz="48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Ar</a:t>
            </a:r>
            <a:r>
              <a:rPr kumimoji="0" lang="tr-TR" sz="4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aç</a:t>
            </a:r>
            <a:b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</a:br>
            <a:r>
              <a:rPr kumimoji="0" lang="en-US" sz="48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ekleme</a:t>
            </a:r>
            <a:endParaRPr lang="tr-TR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B7FEBEC2-803D-73ED-DE65-189D37CBC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07" y="1320248"/>
            <a:ext cx="4362450" cy="1743075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0C07C3E-374A-EDFF-30AE-8F33F741B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08" y="3325334"/>
            <a:ext cx="4362450" cy="15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3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58BB75E-0507-93D7-21E4-BB9266A0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924" r="-1" b="18824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B8884DE-64AA-CD25-4AC4-CBB5FC0C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tr-TR" dirty="0"/>
              <a:t>Araç </a:t>
            </a:r>
            <a:br>
              <a:rPr lang="tr-TR" dirty="0"/>
            </a:br>
            <a:r>
              <a:rPr lang="tr-TR" dirty="0"/>
              <a:t>silme</a:t>
            </a:r>
            <a:br>
              <a:rPr lang="tr-TR" dirty="0"/>
            </a:br>
            <a:endParaRPr lang="tr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F842883-A435-7C29-52D8-28743CE51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895" y="2109787"/>
            <a:ext cx="6790101" cy="244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5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9D6095D-192E-8B7B-D2A5-9304CF52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161" r="-1" b="20587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776E654-65A4-45B3-13CC-603FF6D9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tr-TR" dirty="0"/>
              <a:t>Araç</a:t>
            </a:r>
            <a:br>
              <a:rPr lang="tr-TR" dirty="0"/>
            </a:br>
            <a:r>
              <a:rPr lang="tr-TR" dirty="0"/>
              <a:t>güncelleme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8A24B62-CCF0-7D58-BEC8-41C82825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513" y="2110819"/>
            <a:ext cx="4647501" cy="22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55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3B764C1-949B-ECB3-58D6-ECB001B2A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76" r="-1" b="385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BDD5A6-344C-D83F-9303-615EBDD3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Araçları </a:t>
            </a:r>
            <a:br>
              <a:rPr lang="en-US"/>
            </a:br>
            <a:r>
              <a:rPr lang="en-US"/>
              <a:t>listele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A8BD359-AFB2-F6E1-988F-D2863F9F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335" y="2390775"/>
            <a:ext cx="6787627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56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 descr="insan yüzü, giyim, kişi, şahıs, dinleyici kitlesi içeren bir resim&#10;&#10;Açıklama otomatik olarak oluşturuldu">
            <a:extLst>
              <a:ext uri="{FF2B5EF4-FFF2-40B4-BE49-F238E27FC236}">
                <a16:creationId xmlns:a16="http://schemas.microsoft.com/office/drawing/2014/main" id="{7F3018B4-0FD0-C3B3-6560-A394DC046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2444" r="-1" b="11304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7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Başlık 11">
            <a:extLst>
              <a:ext uri="{FF2B5EF4-FFF2-40B4-BE49-F238E27FC236}">
                <a16:creationId xmlns:a16="http://schemas.microsoft.com/office/drawing/2014/main" id="{5327DD2F-71DB-9B45-5801-7B66CFCF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Randevu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oluşturma</a:t>
            </a:r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38E0D68-2FC0-6F9A-DC33-4FD07450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80" y="344232"/>
            <a:ext cx="3585368" cy="178475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D9DC6CC-DAB8-107C-7016-6F06A3A47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780" y="3469007"/>
            <a:ext cx="4422479" cy="121538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ED27A61-DC70-DC40-CAD8-62A518C92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780" y="2243499"/>
            <a:ext cx="5908517" cy="107404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0F4A070-7266-6BE9-E290-63891E60D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780" y="4835861"/>
            <a:ext cx="4193140" cy="15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0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eri">
  <a:themeElements>
    <a:clrScheme name="Galeri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326</TotalTime>
  <Words>380</Words>
  <Application>Microsoft Office PowerPoint</Application>
  <PresentationFormat>Geniş ekran</PresentationFormat>
  <Paragraphs>68</Paragraphs>
  <Slides>16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1" baseType="lpstr">
      <vt:lpstr>Amasis MT Pro Black</vt:lpstr>
      <vt:lpstr>Aptos</vt:lpstr>
      <vt:lpstr>Arial</vt:lpstr>
      <vt:lpstr>Gill Sans MT</vt:lpstr>
      <vt:lpstr>Galeri</vt:lpstr>
      <vt:lpstr>Araç Kiralama Takip Sistemi</vt:lpstr>
      <vt:lpstr>Araç Kiralama Takip Sistemi Nedir ?</vt:lpstr>
      <vt:lpstr>Bu sistemin getirileri nelerdir ?</vt:lpstr>
      <vt:lpstr>Genel bakış</vt:lpstr>
      <vt:lpstr>Araç ekleme</vt:lpstr>
      <vt:lpstr>Araç  silme </vt:lpstr>
      <vt:lpstr>Araç güncelleme</vt:lpstr>
      <vt:lpstr>Araçları  listele</vt:lpstr>
      <vt:lpstr>Randevu  oluşturma</vt:lpstr>
      <vt:lpstr>Randevu silme</vt:lpstr>
      <vt:lpstr>Randevu güncelleme</vt:lpstr>
      <vt:lpstr>Randevuları listeleme</vt:lpstr>
      <vt:lpstr>SİSTEM GEREKSİNİMLERİMİ VE KURULUM</vt:lpstr>
      <vt:lpstr>Akış şeması</vt:lpstr>
      <vt:lpstr>Kullanılan kütüphaneler ve alt teknolojiler</vt:lpstr>
      <vt:lpstr>Dinlediğiniz için teşekkür ederiz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Araç Kiralama Takip Sistemi</dc:title>
  <dc:creator>Faruk Enes Şanlı</dc:creator>
  <cp:lastModifiedBy>ali öztürk</cp:lastModifiedBy>
  <cp:revision>7</cp:revision>
  <dcterms:created xsi:type="dcterms:W3CDTF">2024-01-11T01:30:07Z</dcterms:created>
  <dcterms:modified xsi:type="dcterms:W3CDTF">2024-01-14T14:11:35Z</dcterms:modified>
</cp:coreProperties>
</file>